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
  </p:notesMasterIdLst>
  <p:handoutMasterIdLst>
    <p:handoutMasterId r:id="rId6"/>
  </p:handoutMasterIdLst>
  <p:sldIdLst>
    <p:sldId id="455" r:id="rId2"/>
    <p:sldId id="433" r:id="rId3"/>
    <p:sldId id="449" r:id="rId4"/>
  </p:sldIdLst>
  <p:sldSz cx="12192000" cy="6858000"/>
  <p:notesSz cx="6858000" cy="9144000"/>
  <p:embeddedFontLst>
    <p:embeddedFont>
      <p:font typeface="Georgia Pro" panose="02040502050405020303" pitchFamily="18"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Presentation Here" id="{DF230FCF-029D-4413-B6E5-1B51A534E580}">
          <p14:sldIdLst>
            <p14:sldId id="455"/>
            <p14:sldId id="433"/>
            <p14:sldId id="4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94" autoAdjust="0"/>
    <p:restoredTop sz="96249" autoAdjust="0"/>
  </p:normalViewPr>
  <p:slideViewPr>
    <p:cSldViewPr snapToGrid="0" showGuides="1">
      <p:cViewPr varScale="1">
        <p:scale>
          <a:sx n="106" d="100"/>
          <a:sy n="106" d="100"/>
        </p:scale>
        <p:origin x="1158"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17" d="100"/>
          <a:sy n="117" d="100"/>
        </p:scale>
        <p:origin x="502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presProps" Target="presProps.xml"/><Relationship Id="rId5" Type="http://schemas.openxmlformats.org/officeDocument/2006/relationships/notesMaster" Target="notesMasters/notesMaster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19F032-53C1-4EE3-9E67-4B8CDE8C71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0F4F1F5-4CAA-4EE9-86E4-08109754C1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25276F-4347-4A77-8779-25794A5FA3F1}" type="datetimeFigureOut">
              <a:rPr lang="en-US" smtClean="0"/>
              <a:t>6/16/2026</a:t>
            </a:fld>
            <a:endParaRPr lang="en-US" dirty="0"/>
          </a:p>
        </p:txBody>
      </p:sp>
      <p:sp>
        <p:nvSpPr>
          <p:cNvPr id="4" name="Footer Placeholder 3">
            <a:extLst>
              <a:ext uri="{FF2B5EF4-FFF2-40B4-BE49-F238E27FC236}">
                <a16:creationId xmlns:a16="http://schemas.microsoft.com/office/drawing/2014/main" id="{5CEF2806-7C9E-4564-812D-E429CAC3FB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27F9D17-42B3-4D87-99EA-88FFB2D9DA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7FF870-1514-40BF-9921-34C59D16DE59}" type="slidenum">
              <a:rPr lang="en-US" smtClean="0"/>
              <a:t>‹#›</a:t>
            </a:fld>
            <a:endParaRPr lang="en-US" dirty="0"/>
          </a:p>
        </p:txBody>
      </p:sp>
    </p:spTree>
    <p:extLst>
      <p:ext uri="{BB962C8B-B14F-4D97-AF65-F5344CB8AC3E}">
        <p14:creationId xmlns:p14="http://schemas.microsoft.com/office/powerpoint/2010/main" val="2837579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CE62-7DAD-4D46-9C44-FB8B2B29EAD6}" type="datetimeFigureOut">
              <a:rPr lang="en-US" smtClean="0"/>
              <a:t>6/16/2026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6350" cap="rnd">
            <a:solidFill>
              <a:schemeClr val="accent1"/>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5E816B-EE8A-4A59-BF27-832760D86835}" type="slidenum">
              <a:rPr lang="en-US" smtClean="0"/>
              <a:t>‹#›</a:t>
            </a:fld>
            <a:endParaRPr lang="en-US" dirty="0"/>
          </a:p>
        </p:txBody>
      </p:sp>
    </p:spTree>
    <p:extLst>
      <p:ext uri="{BB962C8B-B14F-4D97-AF65-F5344CB8AC3E}">
        <p14:creationId xmlns:p14="http://schemas.microsoft.com/office/powerpoint/2010/main" val="4096842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310477-1515-4A0A-A5E0-880E71B4E025}"/>
              </a:ext>
              <a:ext uri="{C183D7F6-B498-43B3-948B-1728B52AA6E4}">
                <adec:decorative xmlns:adec="http://schemas.microsoft.com/office/drawing/2017/decorative" val="1"/>
              </a:ext>
            </a:extLst>
          </p:cNvPr>
          <p:cNvSpPr/>
          <p:nvPr userDrawn="1"/>
        </p:nvSpPr>
        <p:spPr bwMode="gray">
          <a:xfrm>
            <a:off x="0" y="1"/>
            <a:ext cx="4556043" cy="6858002"/>
          </a:xfrm>
          <a:prstGeom prst="rect">
            <a:avLst/>
          </a:prstGeom>
          <a:solidFill>
            <a:srgbClr val="FBF9F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dirty="0">
              <a:solidFill>
                <a:schemeClr val="bg1"/>
              </a:solidFill>
            </a:endParaRPr>
          </a:p>
        </p:txBody>
      </p:sp>
      <p:pic>
        <p:nvPicPr>
          <p:cNvPr id="23" name="Optum logo" descr="Optum">
            <a:extLst>
              <a:ext uri="{FF2B5EF4-FFF2-40B4-BE49-F238E27FC236}">
                <a16:creationId xmlns:a16="http://schemas.microsoft.com/office/drawing/2014/main" id="{33540F47-FA69-40F1-B951-BB6DF057FA9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824247" y="523904"/>
            <a:ext cx="2438884" cy="706174"/>
          </a:xfrm>
          <a:prstGeom prst="rect">
            <a:avLst/>
          </a:prstGeom>
        </p:spPr>
      </p:pic>
      <p:sp>
        <p:nvSpPr>
          <p:cNvPr id="8" name="TextBox 7">
            <a:extLst>
              <a:ext uri="{FF2B5EF4-FFF2-40B4-BE49-F238E27FC236}">
                <a16:creationId xmlns:a16="http://schemas.microsoft.com/office/drawing/2014/main" id="{144308BD-A2EF-404E-BE32-E7DA086E8C83}"/>
              </a:ext>
            </a:extLst>
          </p:cNvPr>
          <p:cNvSpPr txBox="1"/>
          <p:nvPr userDrawn="1"/>
        </p:nvSpPr>
        <p:spPr bwMode="gray">
          <a:xfrm>
            <a:off x="824247" y="2388377"/>
            <a:ext cx="3211725" cy="1384995"/>
          </a:xfrm>
          <a:prstGeom prst="rect">
            <a:avLst/>
          </a:prstGeom>
          <a:noFill/>
        </p:spPr>
        <p:txBody>
          <a:bodyPr wrap="square" lIns="0" tIns="0" rIns="0" bIns="0" rtlCol="0">
            <a:spAutoFit/>
          </a:bodyPr>
          <a:lstStyle/>
          <a:p>
            <a:pPr algn="l">
              <a:lnSpc>
                <a:spcPct val="90000"/>
              </a:lnSpc>
              <a:spcBef>
                <a:spcPts val="0"/>
              </a:spcBef>
            </a:pPr>
            <a:r>
              <a:rPr lang="en-US" sz="5000" b="0" spc="0" baseline="0" dirty="0">
                <a:solidFill>
                  <a:schemeClr val="tx1"/>
                </a:solidFill>
                <a:latin typeface="+mj-lt"/>
              </a:rPr>
              <a:t>On-screen template</a:t>
            </a:r>
          </a:p>
        </p:txBody>
      </p:sp>
      <p:sp>
        <p:nvSpPr>
          <p:cNvPr id="10" name="TextBox 9">
            <a:extLst>
              <a:ext uri="{FF2B5EF4-FFF2-40B4-BE49-F238E27FC236}">
                <a16:creationId xmlns:a16="http://schemas.microsoft.com/office/drawing/2014/main" id="{FD38DA28-EF8F-43D1-AD7F-CCB3640760DD}"/>
              </a:ext>
            </a:extLst>
          </p:cNvPr>
          <p:cNvSpPr txBox="1"/>
          <p:nvPr userDrawn="1"/>
        </p:nvSpPr>
        <p:spPr bwMode="gray">
          <a:xfrm>
            <a:off x="822196" y="4177368"/>
            <a:ext cx="3584240" cy="200055"/>
          </a:xfrm>
          <a:prstGeom prst="rect">
            <a:avLst/>
          </a:prstGeom>
          <a:noFill/>
        </p:spPr>
        <p:txBody>
          <a:bodyPr wrap="square" lIns="0" tIns="0" rIns="0" bIns="0" rtlCol="0">
            <a:spAutoFit/>
          </a:bodyPr>
          <a:lstStyle/>
          <a:p>
            <a:pPr algn="l">
              <a:spcBef>
                <a:spcPts val="714"/>
              </a:spcBef>
            </a:pPr>
            <a:r>
              <a:rPr lang="en-US" sz="1300" noProof="0" dirty="0">
                <a:solidFill>
                  <a:schemeClr val="tx1"/>
                </a:solidFill>
              </a:rPr>
              <a:t>Released January 2026</a:t>
            </a:r>
          </a:p>
        </p:txBody>
      </p:sp>
      <p:pic>
        <p:nvPicPr>
          <p:cNvPr id="5" name="Picture 15">
            <a:extLst>
              <a:ext uri="{FF2B5EF4-FFF2-40B4-BE49-F238E27FC236}">
                <a16:creationId xmlns:a16="http://schemas.microsoft.com/office/drawing/2014/main" id="{988C516D-72E0-1E11-8DEB-841DAEC518C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1572" r="1572"/>
          <a:stretch/>
        </p:blipFill>
        <p:spPr bwMode="gray">
          <a:xfrm>
            <a:off x="827390" y="4941778"/>
            <a:ext cx="585216" cy="604208"/>
          </a:xfrm>
          <a:prstGeom prst="rect">
            <a:avLst/>
          </a:prstGeom>
        </p:spPr>
      </p:pic>
      <p:sp>
        <p:nvSpPr>
          <p:cNvPr id="11" name="TextBox 10">
            <a:extLst>
              <a:ext uri="{FF2B5EF4-FFF2-40B4-BE49-F238E27FC236}">
                <a16:creationId xmlns:a16="http://schemas.microsoft.com/office/drawing/2014/main" id="{9145794E-DC8C-4B31-A9C2-C6C3CF44B391}"/>
              </a:ext>
            </a:extLst>
          </p:cNvPr>
          <p:cNvSpPr txBox="1"/>
          <p:nvPr userDrawn="1"/>
        </p:nvSpPr>
        <p:spPr bwMode="gray">
          <a:xfrm>
            <a:off x="822196" y="5589173"/>
            <a:ext cx="2834865" cy="507831"/>
          </a:xfrm>
          <a:prstGeom prst="rect">
            <a:avLst/>
          </a:prstGeom>
          <a:noFill/>
        </p:spPr>
        <p:txBody>
          <a:bodyPr wrap="square" lIns="0" tIns="0" rIns="0" bIns="0" rtlCol="0">
            <a:spAutoFit/>
          </a:bodyPr>
          <a:lstStyle/>
          <a:p>
            <a:pPr>
              <a:spcBef>
                <a:spcPts val="600"/>
              </a:spcBef>
            </a:pPr>
            <a:r>
              <a:rPr lang="en-US" sz="1100" b="1" dirty="0">
                <a:solidFill>
                  <a:schemeClr val="tx1"/>
                </a:solidFill>
              </a:rPr>
              <a:t>Reminder: </a:t>
            </a:r>
            <a:r>
              <a:rPr lang="en-US" sz="1100" dirty="0">
                <a:solidFill>
                  <a:schemeClr val="tx1"/>
                </a:solidFill>
              </a:rPr>
              <a:t>Download a new template from</a:t>
            </a:r>
            <a:br>
              <a:rPr lang="en-US" sz="1100" dirty="0">
                <a:solidFill>
                  <a:schemeClr val="tx1"/>
                </a:solidFill>
              </a:rPr>
            </a:br>
            <a:r>
              <a:rPr lang="en-US" sz="1100" dirty="0">
                <a:solidFill>
                  <a:schemeClr val="tx1"/>
                </a:solidFill>
              </a:rPr>
              <a:t>Optum Brand Center </a:t>
            </a:r>
            <a:r>
              <a:rPr lang="en-US" sz="1100" b="1" dirty="0">
                <a:solidFill>
                  <a:schemeClr val="tx1"/>
                </a:solidFill>
              </a:rPr>
              <a:t>each time</a:t>
            </a:r>
            <a:r>
              <a:rPr lang="en-US" sz="1100" dirty="0">
                <a:solidFill>
                  <a:schemeClr val="tx1"/>
                </a:solidFill>
              </a:rPr>
              <a:t> a document is started. Templates continuously evolve.</a:t>
            </a:r>
          </a:p>
        </p:txBody>
      </p:sp>
      <p:pic>
        <p:nvPicPr>
          <p:cNvPr id="3" name="Picture 2">
            <a:extLst>
              <a:ext uri="{FF2B5EF4-FFF2-40B4-BE49-F238E27FC236}">
                <a16:creationId xmlns:a16="http://schemas.microsoft.com/office/drawing/2014/main" id="{EB8C1BEC-5C50-EC82-6813-2CCF2BF25A5A}"/>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l="29" r="29"/>
          <a:stretch/>
        </p:blipFill>
        <p:spPr bwMode="gray">
          <a:xfrm>
            <a:off x="5121967" y="525529"/>
            <a:ext cx="6609434" cy="3720283"/>
          </a:xfrm>
          <a:prstGeom prst="rect">
            <a:avLst/>
          </a:prstGeom>
          <a:ln w="6350">
            <a:solidFill>
              <a:schemeClr val="accent2"/>
            </a:solidFill>
          </a:ln>
        </p:spPr>
      </p:pic>
      <p:pic>
        <p:nvPicPr>
          <p:cNvPr id="18" name="Picture 17">
            <a:extLst>
              <a:ext uri="{FF2B5EF4-FFF2-40B4-BE49-F238E27FC236}">
                <a16:creationId xmlns:a16="http://schemas.microsoft.com/office/drawing/2014/main" id="{0B9B688F-3869-4ECE-BE40-DE3ADDF3F073}"/>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rcRect l="134" r="134"/>
          <a:stretch/>
        </p:blipFill>
        <p:spPr bwMode="gray">
          <a:xfrm>
            <a:off x="5122888" y="4248012"/>
            <a:ext cx="3298222" cy="1857119"/>
          </a:xfrm>
          <a:prstGeom prst="rect">
            <a:avLst/>
          </a:prstGeom>
          <a:ln w="6350">
            <a:solidFill>
              <a:schemeClr val="accent2"/>
            </a:solidFill>
          </a:ln>
        </p:spPr>
      </p:pic>
      <p:pic>
        <p:nvPicPr>
          <p:cNvPr id="4" name="Picture 3">
            <a:extLst>
              <a:ext uri="{FF2B5EF4-FFF2-40B4-BE49-F238E27FC236}">
                <a16:creationId xmlns:a16="http://schemas.microsoft.com/office/drawing/2014/main" id="{11A66DFB-0BA7-42B4-63AA-F29DED25E097}"/>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l="24" r="24"/>
          <a:stretch/>
        </p:blipFill>
        <p:spPr bwMode="gray">
          <a:xfrm>
            <a:off x="8421497" y="4245508"/>
            <a:ext cx="3309903" cy="1859623"/>
          </a:xfrm>
          <a:prstGeom prst="rect">
            <a:avLst/>
          </a:prstGeom>
          <a:ln w="6350">
            <a:solidFill>
              <a:schemeClr val="accent2"/>
            </a:solidFill>
          </a:ln>
        </p:spPr>
      </p:pic>
    </p:spTree>
    <p:extLst>
      <p:ext uri="{BB962C8B-B14F-4D97-AF65-F5344CB8AC3E}">
        <p14:creationId xmlns:p14="http://schemas.microsoft.com/office/powerpoint/2010/main" val="118572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43EA1280-EBAC-4C3E-A925-EA7813219784}"/>
              </a:ext>
            </a:extLst>
          </p:cNvPr>
          <p:cNvSpPr txBox="1"/>
          <p:nvPr userDrawn="1"/>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Covers</a:t>
            </a:r>
          </a:p>
        </p:txBody>
      </p:sp>
      <p:cxnSp>
        <p:nvCxnSpPr>
          <p:cNvPr id="10" name="Arrow">
            <a:extLst>
              <a:ext uri="{FF2B5EF4-FFF2-40B4-BE49-F238E27FC236}">
                <a16:creationId xmlns:a16="http://schemas.microsoft.com/office/drawing/2014/main" id="{D7EC898B-19BB-48BB-BC12-6D8AA83D7AD6}"/>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714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p:bg>
      <p:bgRef idx="1001">
        <a:schemeClr val="bg1"/>
      </p:bgRef>
    </p:bg>
    <p:spTree>
      <p:nvGrpSpPr>
        <p:cNvPr id="1" name=""/>
        <p:cNvGrpSpPr/>
        <p:nvPr/>
      </p:nvGrpSpPr>
      <p:grpSpPr>
        <a:xfrm>
          <a:off x="0" y="0"/>
          <a:ext cx="0" cy="0"/>
          <a:chOff x="0" y="0"/>
          <a:chExt cx="0" cy="0"/>
        </a:xfrm>
      </p:grpSpPr>
      <p:pic>
        <p:nvPicPr>
          <p:cNvPr id="14" name="Effervescent Os">
            <a:extLst>
              <a:ext uri="{FF2B5EF4-FFF2-40B4-BE49-F238E27FC236}">
                <a16:creationId xmlns:a16="http://schemas.microsoft.com/office/drawing/2014/main" id="{D1C60B49-87D9-5317-CAB6-BAA4F3ABDFC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2192000" cy="6858000"/>
          </a:xfrm>
          <a:prstGeom prst="rect">
            <a:avLst/>
          </a:prstGeom>
        </p:spPr>
      </p:pic>
      <p:pic>
        <p:nvPicPr>
          <p:cNvPr id="19" name="Optum Logo" descr="Optum">
            <a:extLst>
              <a:ext uri="{FF2B5EF4-FFF2-40B4-BE49-F238E27FC236}">
                <a16:creationId xmlns:a16="http://schemas.microsoft.com/office/drawing/2014/main" id="{EA1167EF-E311-C282-E3BA-7E1A3F1F9C6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gray">
          <a:xfrm>
            <a:off x="2181661" y="860296"/>
            <a:ext cx="1913130" cy="553943"/>
          </a:xfrm>
          <a:prstGeom prst="rect">
            <a:avLst/>
          </a:prstGeom>
        </p:spPr>
      </p:pic>
      <p:sp>
        <p:nvSpPr>
          <p:cNvPr id="2" name="Title">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2187967" y="2193123"/>
            <a:ext cx="7772400" cy="1661993"/>
          </a:xfrm>
        </p:spPr>
        <p:txBody>
          <a:bodyPr anchor="b"/>
          <a:lstStyle>
            <a:lvl1pPr>
              <a:defRPr sz="6000" b="0" spc="0" baseline="0">
                <a:solidFill>
                  <a:schemeClr val="tx1"/>
                </a:solidFill>
              </a:defRPr>
            </a:lvl1pPr>
          </a:lstStyle>
          <a:p>
            <a:r>
              <a:rPr lang="en-US" dirty="0"/>
              <a:t>Insightful presentation title (max. 2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2187967" y="4125732"/>
            <a:ext cx="4572000" cy="553998"/>
          </a:xfrm>
        </p:spPr>
        <p:txBody>
          <a:bodyPr wrap="square">
            <a:spAutoFit/>
          </a:bodyPr>
          <a:lstStyle>
            <a:lvl1pPr marL="0" indent="0">
              <a:spcBef>
                <a:spcPts val="0"/>
              </a:spcBef>
              <a:buFont typeface="Arial" panose="020B0604020202020204" pitchFamily="34" charset="0"/>
              <a:buNone/>
              <a:defRPr sz="18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2 lines</a:t>
            </a:r>
          </a:p>
        </p:txBody>
      </p: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2187967" y="5334953"/>
            <a:ext cx="4572000" cy="215444"/>
          </a:xfrm>
        </p:spPr>
        <p:txBody>
          <a:bodyPr wrap="square" anchor="b">
            <a:spAutoFit/>
          </a:bodyPr>
          <a:lstStyle>
            <a:lvl1pPr marL="0" indent="0">
              <a:spcBef>
                <a:spcPts val="0"/>
              </a:spcBef>
              <a:buFont typeface="Arial" panose="020B0604020202020204" pitchFamily="34" charset="0"/>
              <a:buNone/>
              <a:defRPr sz="14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6" name="Date Placeholder">
            <a:extLst>
              <a:ext uri="{FF2B5EF4-FFF2-40B4-BE49-F238E27FC236}">
                <a16:creationId xmlns:a16="http://schemas.microsoft.com/office/drawing/2014/main" id="{E23FAE9B-982D-41B9-BBD2-74E842A46071}"/>
              </a:ext>
            </a:extLst>
          </p:cNvPr>
          <p:cNvSpPr>
            <a:spLocks noGrp="1"/>
          </p:cNvSpPr>
          <p:nvPr>
            <p:ph type="dt" sz="half" idx="12"/>
          </p:nvPr>
        </p:nvSpPr>
        <p:spPr bwMode="gray"/>
        <p:txBody>
          <a:bodyPr/>
          <a:lstStyle/>
          <a:p>
            <a:fld id="{3AAC60EB-BBC2-4CF0-860A-8D4A91284465}"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4879749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1368" userDrawn="1">
          <p15:clr>
            <a:srgbClr val="5ACBF0"/>
          </p15:clr>
        </p15:guide>
        <p15:guide id="3" orient="horz" pos="2431" userDrawn="1">
          <p15:clr>
            <a:srgbClr val="5ACBF0"/>
          </p15:clr>
        </p15:guide>
        <p15:guide id="4" orient="horz" pos="2590" userDrawn="1">
          <p15:clr>
            <a:srgbClr val="5ACBF0"/>
          </p15:clr>
        </p15:guide>
        <p15:guide id="5" pos="6280" userDrawn="1">
          <p15:clr>
            <a:srgbClr val="5ACBF0"/>
          </p15:clr>
        </p15:guide>
        <p15:guide id="6" pos="4260"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bg>
      <p:bgRef idx="1001">
        <a:schemeClr val="bg1"/>
      </p:bgRef>
    </p:bg>
    <p:spTree>
      <p:nvGrpSpPr>
        <p:cNvPr id="1" name=""/>
        <p:cNvGrpSpPr/>
        <p:nvPr/>
      </p:nvGrpSpPr>
      <p:grpSpPr>
        <a:xfrm>
          <a:off x="0" y="0"/>
          <a:ext cx="0" cy="0"/>
          <a:chOff x="0" y="0"/>
          <a:chExt cx="0" cy="0"/>
        </a:xfrm>
      </p:grpSpPr>
      <p:pic>
        <p:nvPicPr>
          <p:cNvPr id="5" name="Optum Logo" descr="Optum">
            <a:extLst>
              <a:ext uri="{FF2B5EF4-FFF2-40B4-BE49-F238E27FC236}">
                <a16:creationId xmlns:a16="http://schemas.microsoft.com/office/drawing/2014/main" id="{DF18BD8F-34A2-D1E4-F62D-FAB96200D9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956816" cy="6858000"/>
          </a:xfrm>
          <a:prstGeom prst="rect">
            <a:avLst/>
          </a:prstGeom>
        </p:spPr>
      </p:pic>
      <p:sp>
        <p:nvSpPr>
          <p:cNvPr id="2" name="Title">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2797608" y="1614065"/>
            <a:ext cx="7772400" cy="1661993"/>
          </a:xfrm>
        </p:spPr>
        <p:txBody>
          <a:bodyPr anchor="b"/>
          <a:lstStyle>
            <a:lvl1pPr>
              <a:defRPr sz="6000" b="0" spc="0" baseline="0">
                <a:solidFill>
                  <a:schemeClr val="tx1"/>
                </a:solidFill>
              </a:defRPr>
            </a:lvl1pPr>
          </a:lstStyle>
          <a:p>
            <a:r>
              <a:rPr lang="en-US" dirty="0"/>
              <a:t>Insightful presentation title (max. 2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2797608" y="3478603"/>
            <a:ext cx="5943600" cy="553998"/>
          </a:xfrm>
        </p:spPr>
        <p:txBody>
          <a:bodyPr wrap="square">
            <a:spAutoFit/>
          </a:bodyPr>
          <a:lstStyle>
            <a:lvl1pPr marL="0" indent="0">
              <a:spcBef>
                <a:spcPts val="0"/>
              </a:spcBef>
              <a:buFont typeface="Arial" panose="020B0604020202020204" pitchFamily="34" charset="0"/>
              <a:buNone/>
              <a:defRPr sz="18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3 lines</a:t>
            </a:r>
          </a:p>
        </p:txBody>
      </p:sp>
      <p:cxnSp>
        <p:nvCxnSpPr>
          <p:cNvPr id="4" name="Stroke">
            <a:extLst>
              <a:ext uri="{FF2B5EF4-FFF2-40B4-BE49-F238E27FC236}">
                <a16:creationId xmlns:a16="http://schemas.microsoft.com/office/drawing/2014/main" id="{8B021B3E-53AB-AF1F-C247-0412E9A1F2D9}"/>
              </a:ext>
              <a:ext uri="{C183D7F6-B498-43B3-948B-1728B52AA6E4}">
                <adec:decorative xmlns:adec="http://schemas.microsoft.com/office/drawing/2017/decorative" val="1"/>
              </a:ext>
            </a:extLst>
          </p:cNvPr>
          <p:cNvCxnSpPr>
            <a:cxnSpLocks/>
          </p:cNvCxnSpPr>
          <p:nvPr userDrawn="1"/>
        </p:nvCxnSpPr>
        <p:spPr bwMode="gray">
          <a:xfrm>
            <a:off x="2797608" y="4654602"/>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2797608" y="4993156"/>
            <a:ext cx="5943600" cy="215444"/>
          </a:xfrm>
        </p:spPr>
        <p:txBody>
          <a:bodyPr wrap="square" anchor="b">
            <a:spAutoFit/>
          </a:bodyPr>
          <a:lstStyle>
            <a:lvl1pPr marL="0" indent="0">
              <a:spcBef>
                <a:spcPts val="0"/>
              </a:spcBef>
              <a:buFont typeface="Arial" panose="020B0604020202020204" pitchFamily="34" charset="0"/>
              <a:buNone/>
              <a:defRPr sz="14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6" name="Date Placeholder">
            <a:extLst>
              <a:ext uri="{FF2B5EF4-FFF2-40B4-BE49-F238E27FC236}">
                <a16:creationId xmlns:a16="http://schemas.microsoft.com/office/drawing/2014/main" id="{E23FAE9B-982D-41B9-BBD2-74E842A46071}"/>
              </a:ext>
            </a:extLst>
          </p:cNvPr>
          <p:cNvSpPr>
            <a:spLocks noGrp="1"/>
          </p:cNvSpPr>
          <p:nvPr>
            <p:ph type="dt" sz="half" idx="12"/>
          </p:nvPr>
        </p:nvSpPr>
        <p:spPr bwMode="gray"/>
        <p:txBody>
          <a:bodyPr/>
          <a:lstStyle/>
          <a:p>
            <a:fld id="{3AAC60EB-BBC2-4CF0-860A-8D4A91284465}"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9371812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1752" userDrawn="1">
          <p15:clr>
            <a:srgbClr val="5ACBF0"/>
          </p15:clr>
        </p15:guide>
        <p15:guide id="3" orient="horz" pos="2068" userDrawn="1">
          <p15:clr>
            <a:srgbClr val="5ACBF0"/>
          </p15:clr>
        </p15:guide>
        <p15:guide id="4" orient="horz" pos="2180" userDrawn="1">
          <p15:clr>
            <a:srgbClr val="5ACBF0"/>
          </p15:clr>
        </p15:guide>
        <p15:guide id="5" pos="6666" userDrawn="1">
          <p15:clr>
            <a:srgbClr val="5ACBF0"/>
          </p15:clr>
        </p15:guide>
        <p15:guide id="6" pos="5514"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03">
    <p:bg>
      <p:bgPr>
        <a:solidFill>
          <a:schemeClr val="bg2"/>
        </a:solidFill>
        <a:effectLst/>
      </p:bgPr>
    </p:bg>
    <p:spTree>
      <p:nvGrpSpPr>
        <p:cNvPr id="1" name=""/>
        <p:cNvGrpSpPr/>
        <p:nvPr/>
      </p:nvGrpSpPr>
      <p:grpSpPr>
        <a:xfrm>
          <a:off x="0" y="0"/>
          <a:ext cx="0" cy="0"/>
          <a:chOff x="0" y="0"/>
          <a:chExt cx="0" cy="0"/>
        </a:xfrm>
      </p:grpSpPr>
      <p:grpSp>
        <p:nvGrpSpPr>
          <p:cNvPr id="20" name="Stadium and circles">
            <a:extLst>
              <a:ext uri="{FF2B5EF4-FFF2-40B4-BE49-F238E27FC236}">
                <a16:creationId xmlns:a16="http://schemas.microsoft.com/office/drawing/2014/main" id="{23BC9AAE-0BEC-DEC5-9E59-ABD1E467B4DF}"/>
              </a:ext>
              <a:ext uri="{C183D7F6-B498-43B3-948B-1728B52AA6E4}">
                <adec:decorative xmlns:adec="http://schemas.microsoft.com/office/drawing/2017/decorative" val="1"/>
              </a:ext>
            </a:extLst>
          </p:cNvPr>
          <p:cNvGrpSpPr/>
          <p:nvPr userDrawn="1"/>
        </p:nvGrpSpPr>
        <p:grpSpPr bwMode="gray">
          <a:xfrm>
            <a:off x="6377781" y="552369"/>
            <a:ext cx="5814219" cy="5797909"/>
            <a:chOff x="6377781" y="552369"/>
            <a:chExt cx="5814219" cy="5797909"/>
          </a:xfrm>
        </p:grpSpPr>
        <p:sp>
          <p:nvSpPr>
            <p:cNvPr id="36" name="Oval 35">
              <a:extLst>
                <a:ext uri="{FF2B5EF4-FFF2-40B4-BE49-F238E27FC236}">
                  <a16:creationId xmlns:a16="http://schemas.microsoft.com/office/drawing/2014/main" id="{F89AB704-FC51-EB86-838F-E814A0310B37}"/>
                </a:ext>
              </a:extLst>
            </p:cNvPr>
            <p:cNvSpPr/>
            <p:nvPr userDrawn="1"/>
          </p:nvSpPr>
          <p:spPr bwMode="gray">
            <a:xfrm>
              <a:off x="9869185" y="5188990"/>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7" name="Rectangle: Rounded Corners 36">
              <a:extLst>
                <a:ext uri="{FF2B5EF4-FFF2-40B4-BE49-F238E27FC236}">
                  <a16:creationId xmlns:a16="http://schemas.microsoft.com/office/drawing/2014/main" id="{4842FE88-32AA-5F17-A770-3F78643AAEC7}"/>
                </a:ext>
              </a:extLst>
            </p:cNvPr>
            <p:cNvSpPr/>
            <p:nvPr userDrawn="1"/>
          </p:nvSpPr>
          <p:spPr bwMode="gray">
            <a:xfrm>
              <a:off x="6377781" y="5188990"/>
              <a:ext cx="3493785" cy="1161288"/>
            </a:xfrm>
            <a:prstGeom prst="roundRect">
              <a:avLst>
                <a:gd name="adj" fmla="val 50000"/>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4" name="Oval 13">
              <a:extLst>
                <a:ext uri="{FF2B5EF4-FFF2-40B4-BE49-F238E27FC236}">
                  <a16:creationId xmlns:a16="http://schemas.microsoft.com/office/drawing/2014/main" id="{34469358-F45B-0BF7-73BA-787CF55C2CE0}"/>
                </a:ext>
              </a:extLst>
            </p:cNvPr>
            <p:cNvSpPr/>
            <p:nvPr userDrawn="1"/>
          </p:nvSpPr>
          <p:spPr bwMode="gray">
            <a:xfrm>
              <a:off x="11032577" y="5188990"/>
              <a:ext cx="1159423" cy="1159423"/>
            </a:xfrm>
            <a:prstGeom prst="ellipse">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5" name="Oval 14">
              <a:extLst>
                <a:ext uri="{FF2B5EF4-FFF2-40B4-BE49-F238E27FC236}">
                  <a16:creationId xmlns:a16="http://schemas.microsoft.com/office/drawing/2014/main" id="{5E1253CA-8370-4395-2B7B-3C392688BA8F}"/>
                </a:ext>
              </a:extLst>
            </p:cNvPr>
            <p:cNvSpPr/>
            <p:nvPr userDrawn="1"/>
          </p:nvSpPr>
          <p:spPr bwMode="gray">
            <a:xfrm>
              <a:off x="11032577" y="4030741"/>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0" name="Oval 39">
              <a:extLst>
                <a:ext uri="{FF2B5EF4-FFF2-40B4-BE49-F238E27FC236}">
                  <a16:creationId xmlns:a16="http://schemas.microsoft.com/office/drawing/2014/main" id="{05638A30-970F-56A6-1ABF-5C22B175E163}"/>
                </a:ext>
              </a:extLst>
            </p:cNvPr>
            <p:cNvSpPr/>
            <p:nvPr userDrawn="1"/>
          </p:nvSpPr>
          <p:spPr bwMode="gray">
            <a:xfrm>
              <a:off x="11032577" y="2872493"/>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1" name="Oval 40">
              <a:extLst>
                <a:ext uri="{FF2B5EF4-FFF2-40B4-BE49-F238E27FC236}">
                  <a16:creationId xmlns:a16="http://schemas.microsoft.com/office/drawing/2014/main" id="{2D46F4D7-4BDD-4F15-7D64-3F1E2AF080A5}"/>
                </a:ext>
              </a:extLst>
            </p:cNvPr>
            <p:cNvSpPr/>
            <p:nvPr userDrawn="1"/>
          </p:nvSpPr>
          <p:spPr bwMode="gray">
            <a:xfrm>
              <a:off x="11032577" y="1711205"/>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2" name="Oval 41">
              <a:extLst>
                <a:ext uri="{FF2B5EF4-FFF2-40B4-BE49-F238E27FC236}">
                  <a16:creationId xmlns:a16="http://schemas.microsoft.com/office/drawing/2014/main" id="{C8B6397E-9EB7-A830-5A0D-B8A8CA659419}"/>
                </a:ext>
              </a:extLst>
            </p:cNvPr>
            <p:cNvSpPr/>
            <p:nvPr userDrawn="1"/>
          </p:nvSpPr>
          <p:spPr bwMode="gray">
            <a:xfrm>
              <a:off x="11032577" y="552369"/>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6" name="Oval 45">
              <a:extLst>
                <a:ext uri="{FF2B5EF4-FFF2-40B4-BE49-F238E27FC236}">
                  <a16:creationId xmlns:a16="http://schemas.microsoft.com/office/drawing/2014/main" id="{C3FE14A0-6A0F-4F3A-E7B1-2B16FA868838}"/>
                </a:ext>
              </a:extLst>
            </p:cNvPr>
            <p:cNvSpPr/>
            <p:nvPr userDrawn="1"/>
          </p:nvSpPr>
          <p:spPr bwMode="gray">
            <a:xfrm>
              <a:off x="9869185" y="2872493"/>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7" name="Oval 46">
              <a:extLst>
                <a:ext uri="{FF2B5EF4-FFF2-40B4-BE49-F238E27FC236}">
                  <a16:creationId xmlns:a16="http://schemas.microsoft.com/office/drawing/2014/main" id="{3907818E-9997-DA31-93E5-CACD64CE77CE}"/>
                </a:ext>
              </a:extLst>
            </p:cNvPr>
            <p:cNvSpPr/>
            <p:nvPr userDrawn="1"/>
          </p:nvSpPr>
          <p:spPr bwMode="gray">
            <a:xfrm>
              <a:off x="9869185" y="1711205"/>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8" name="Oval 47">
              <a:extLst>
                <a:ext uri="{FF2B5EF4-FFF2-40B4-BE49-F238E27FC236}">
                  <a16:creationId xmlns:a16="http://schemas.microsoft.com/office/drawing/2014/main" id="{67BD36F9-6CE0-A542-A13E-C1CBE043FB9B}"/>
                </a:ext>
              </a:extLst>
            </p:cNvPr>
            <p:cNvSpPr/>
            <p:nvPr userDrawn="1"/>
          </p:nvSpPr>
          <p:spPr bwMode="gray">
            <a:xfrm>
              <a:off x="9869185" y="552369"/>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9" name="Oval 48">
              <a:extLst>
                <a:ext uri="{FF2B5EF4-FFF2-40B4-BE49-F238E27FC236}">
                  <a16:creationId xmlns:a16="http://schemas.microsoft.com/office/drawing/2014/main" id="{1EF8455A-96B8-65CB-A60F-AB7829229569}"/>
                </a:ext>
              </a:extLst>
            </p:cNvPr>
            <p:cNvSpPr/>
            <p:nvPr userDrawn="1"/>
          </p:nvSpPr>
          <p:spPr bwMode="gray">
            <a:xfrm>
              <a:off x="8713731" y="1711205"/>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8" name="Oval 17">
              <a:extLst>
                <a:ext uri="{FF2B5EF4-FFF2-40B4-BE49-F238E27FC236}">
                  <a16:creationId xmlns:a16="http://schemas.microsoft.com/office/drawing/2014/main" id="{8A5C6592-3390-2352-5BB3-19C2E3A5BE2C}"/>
                </a:ext>
              </a:extLst>
            </p:cNvPr>
            <p:cNvSpPr/>
            <p:nvPr userDrawn="1"/>
          </p:nvSpPr>
          <p:spPr bwMode="gray">
            <a:xfrm>
              <a:off x="7718424" y="4030741"/>
              <a:ext cx="1159423" cy="1159423"/>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51" name="Rectangle: Rounded Corners 50">
              <a:extLst>
                <a:ext uri="{FF2B5EF4-FFF2-40B4-BE49-F238E27FC236}">
                  <a16:creationId xmlns:a16="http://schemas.microsoft.com/office/drawing/2014/main" id="{9B51F2C6-228A-6780-2DE0-376C52812942}"/>
                </a:ext>
              </a:extLst>
            </p:cNvPr>
            <p:cNvSpPr/>
            <p:nvPr userDrawn="1"/>
          </p:nvSpPr>
          <p:spPr bwMode="gray">
            <a:xfrm>
              <a:off x="7720805" y="2872493"/>
              <a:ext cx="2148840" cy="1161288"/>
            </a:xfrm>
            <a:prstGeom prst="roundRect">
              <a:avLst>
                <a:gd name="adj" fmla="val 50000"/>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52" name="Rectangle: Rounded Corners 51">
              <a:extLst>
                <a:ext uri="{FF2B5EF4-FFF2-40B4-BE49-F238E27FC236}">
                  <a16:creationId xmlns:a16="http://schemas.microsoft.com/office/drawing/2014/main" id="{7E1F60E6-4807-72F1-B01E-3E5BB3CA28BA}"/>
                </a:ext>
              </a:extLst>
            </p:cNvPr>
            <p:cNvSpPr/>
            <p:nvPr userDrawn="1"/>
          </p:nvSpPr>
          <p:spPr bwMode="gray">
            <a:xfrm>
              <a:off x="8877054" y="4030741"/>
              <a:ext cx="2151554" cy="1161288"/>
            </a:xfrm>
            <a:prstGeom prst="roundRect">
              <a:avLst>
                <a:gd name="adj" fmla="val 50000"/>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pic>
        <p:nvPicPr>
          <p:cNvPr id="10" name="Optum Logo" descr="Optum">
            <a:extLst>
              <a:ext uri="{FF2B5EF4-FFF2-40B4-BE49-F238E27FC236}">
                <a16:creationId xmlns:a16="http://schemas.microsoft.com/office/drawing/2014/main" id="{9E4A366B-1A37-D338-5576-AD996B1B6C91}"/>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590495" y="596255"/>
            <a:ext cx="1817487" cy="526250"/>
          </a:xfrm>
          <a:prstGeom prst="rect">
            <a:avLst/>
          </a:prstGeom>
        </p:spPr>
      </p:pic>
      <p:sp>
        <p:nvSpPr>
          <p:cNvPr id="2" name="Title">
            <a:extLst>
              <a:ext uri="{FF2B5EF4-FFF2-40B4-BE49-F238E27FC236}">
                <a16:creationId xmlns:a16="http://schemas.microsoft.com/office/drawing/2014/main" id="{59CA19A5-5525-4A37-AEE4-E2ED4BB950D4}"/>
              </a:ext>
            </a:extLst>
          </p:cNvPr>
          <p:cNvSpPr>
            <a:spLocks noGrp="1"/>
          </p:cNvSpPr>
          <p:nvPr userDrawn="1">
            <p:ph type="title" hasCustomPrompt="1"/>
          </p:nvPr>
        </p:nvSpPr>
        <p:spPr bwMode="gray">
          <a:xfrm>
            <a:off x="603972" y="1847737"/>
            <a:ext cx="7159752" cy="1692771"/>
          </a:xfrm>
        </p:spPr>
        <p:txBody>
          <a:bodyPr anchor="b"/>
          <a:lstStyle>
            <a:lvl1pPr>
              <a:lnSpc>
                <a:spcPct val="100000"/>
              </a:lnSpc>
              <a:defRPr sz="5500" b="0" spc="0" baseline="0">
                <a:solidFill>
                  <a:schemeClr val="tx1"/>
                </a:solidFill>
              </a:defRPr>
            </a:lvl1pPr>
          </a:lstStyle>
          <a:p>
            <a:r>
              <a:rPr lang="en-US" dirty="0"/>
              <a:t>Insightful presentation title (max. 2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userDrawn="1">
            <p:ph type="body" sz="quarter" idx="10" hasCustomPrompt="1"/>
          </p:nvPr>
        </p:nvSpPr>
        <p:spPr bwMode="gray">
          <a:xfrm>
            <a:off x="603972" y="3907239"/>
            <a:ext cx="5029200" cy="553998"/>
          </a:xfrm>
        </p:spPr>
        <p:txBody>
          <a:bodyPr wrap="square">
            <a:spAutoFit/>
          </a:bodyPr>
          <a:lstStyle>
            <a:lvl1pPr marL="0" indent="0">
              <a:spcBef>
                <a:spcPts val="0"/>
              </a:spcBef>
              <a:buFont typeface="Arial" panose="020B0604020202020204" pitchFamily="34" charset="0"/>
              <a:buNone/>
              <a:defRPr sz="18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3 lines</a:t>
            </a:r>
          </a:p>
        </p:txBody>
      </p:sp>
      <p:cxnSp>
        <p:nvCxnSpPr>
          <p:cNvPr id="4" name="Stoke">
            <a:extLst>
              <a:ext uri="{FF2B5EF4-FFF2-40B4-BE49-F238E27FC236}">
                <a16:creationId xmlns:a16="http://schemas.microsoft.com/office/drawing/2014/main" id="{8B021B3E-53AB-AF1F-C247-0412E9A1F2D9}"/>
              </a:ext>
              <a:ext uri="{C183D7F6-B498-43B3-948B-1728B52AA6E4}">
                <adec:decorative xmlns:adec="http://schemas.microsoft.com/office/drawing/2017/decorative" val="1"/>
              </a:ext>
            </a:extLst>
          </p:cNvPr>
          <p:cNvCxnSpPr>
            <a:cxnSpLocks/>
          </p:cNvCxnSpPr>
          <p:nvPr userDrawn="1"/>
        </p:nvCxnSpPr>
        <p:spPr bwMode="gray">
          <a:xfrm>
            <a:off x="603972" y="562775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17" name="Presentation Date Placeholder">
            <a:extLst>
              <a:ext uri="{FF2B5EF4-FFF2-40B4-BE49-F238E27FC236}">
                <a16:creationId xmlns:a16="http://schemas.microsoft.com/office/drawing/2014/main" id="{798BE44C-881B-41C4-90ED-E3EADCC7440A}"/>
              </a:ext>
            </a:extLst>
          </p:cNvPr>
          <p:cNvSpPr>
            <a:spLocks noGrp="1"/>
          </p:cNvSpPr>
          <p:nvPr userDrawn="1">
            <p:ph type="body" sz="quarter" idx="11" hasCustomPrompt="1"/>
          </p:nvPr>
        </p:nvSpPr>
        <p:spPr bwMode="gray">
          <a:xfrm>
            <a:off x="603972" y="6032855"/>
            <a:ext cx="5029200" cy="215444"/>
          </a:xfrm>
        </p:spPr>
        <p:txBody>
          <a:bodyPr wrap="square" anchor="b">
            <a:spAutoFit/>
          </a:bodyPr>
          <a:lstStyle>
            <a:lvl1pPr marL="0" indent="0">
              <a:spcBef>
                <a:spcPts val="0"/>
              </a:spcBef>
              <a:buFont typeface="Arial" panose="020B0604020202020204" pitchFamily="34" charset="0"/>
              <a:buNone/>
              <a:defRPr sz="14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6" name="Date Placeholder">
            <a:extLst>
              <a:ext uri="{FF2B5EF4-FFF2-40B4-BE49-F238E27FC236}">
                <a16:creationId xmlns:a16="http://schemas.microsoft.com/office/drawing/2014/main" id="{E23FAE9B-982D-41B9-BBD2-74E842A46071}"/>
              </a:ext>
            </a:extLst>
          </p:cNvPr>
          <p:cNvSpPr>
            <a:spLocks noGrp="1"/>
          </p:cNvSpPr>
          <p:nvPr userDrawn="1">
            <p:ph type="dt" sz="half" idx="12"/>
          </p:nvPr>
        </p:nvSpPr>
        <p:spPr bwMode="gray"/>
        <p:txBody>
          <a:bodyPr/>
          <a:lstStyle/>
          <a:p>
            <a:fld id="{3AAC60EB-BBC2-4CF0-860A-8D4A91284465}"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userDrawn="1">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userDrawn="1">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35041691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69" userDrawn="1">
          <p15:clr>
            <a:srgbClr val="5ACBF0"/>
          </p15:clr>
        </p15:guide>
        <p15:guide id="3" orient="horz" pos="2236" userDrawn="1">
          <p15:clr>
            <a:srgbClr val="5ACBF0"/>
          </p15:clr>
        </p15:guide>
        <p15:guide id="4" orient="horz" pos="2452" userDrawn="1">
          <p15:clr>
            <a:srgbClr val="5ACBF0"/>
          </p15:clr>
        </p15:guide>
        <p15:guide id="5" pos="4892" userDrawn="1">
          <p15:clr>
            <a:srgbClr val="5ACBF0"/>
          </p15:clr>
        </p15:guide>
        <p15:guide id="6" pos="3551"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04">
    <p:bg>
      <p:bgPr>
        <a:solidFill>
          <a:schemeClr val="bg2"/>
        </a:solidFill>
        <a:effectLst/>
      </p:bgPr>
    </p:bg>
    <p:spTree>
      <p:nvGrpSpPr>
        <p:cNvPr id="1" name=""/>
        <p:cNvGrpSpPr/>
        <p:nvPr/>
      </p:nvGrpSpPr>
      <p:grpSpPr>
        <a:xfrm>
          <a:off x="0" y="0"/>
          <a:ext cx="0" cy="0"/>
          <a:chOff x="0" y="0"/>
          <a:chExt cx="0" cy="0"/>
        </a:xfrm>
      </p:grpSpPr>
      <p:grpSp>
        <p:nvGrpSpPr>
          <p:cNvPr id="3" name="Stadiums and circles">
            <a:extLst>
              <a:ext uri="{FF2B5EF4-FFF2-40B4-BE49-F238E27FC236}">
                <a16:creationId xmlns:a16="http://schemas.microsoft.com/office/drawing/2014/main" id="{A13497BD-EDFC-01BC-7BC9-2367A53F38A7}"/>
              </a:ext>
              <a:ext uri="{C183D7F6-B498-43B3-948B-1728B52AA6E4}">
                <adec:decorative xmlns:adec="http://schemas.microsoft.com/office/drawing/2017/decorative" val="1"/>
              </a:ext>
            </a:extLst>
          </p:cNvPr>
          <p:cNvGrpSpPr/>
          <p:nvPr userDrawn="1"/>
        </p:nvGrpSpPr>
        <p:grpSpPr bwMode="gray">
          <a:xfrm>
            <a:off x="0" y="0"/>
            <a:ext cx="11220824" cy="5921203"/>
            <a:chOff x="0" y="0"/>
            <a:chExt cx="11220824" cy="5921203"/>
          </a:xfrm>
          <a:solidFill>
            <a:schemeClr val="bg1"/>
          </a:solidFill>
        </p:grpSpPr>
        <p:sp>
          <p:nvSpPr>
            <p:cNvPr id="5" name="Oval 4">
              <a:extLst>
                <a:ext uri="{FF2B5EF4-FFF2-40B4-BE49-F238E27FC236}">
                  <a16:creationId xmlns:a16="http://schemas.microsoft.com/office/drawing/2014/main" id="{D8485C0F-EFFA-23F6-667B-A4BC678A67CD}"/>
                </a:ext>
              </a:extLst>
            </p:cNvPr>
            <p:cNvSpPr/>
            <p:nvPr userDrawn="1"/>
          </p:nvSpPr>
          <p:spPr bwMode="gray">
            <a:xfrm>
              <a:off x="9559365"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9" name="Oval 8">
              <a:extLst>
                <a:ext uri="{FF2B5EF4-FFF2-40B4-BE49-F238E27FC236}">
                  <a16:creationId xmlns:a16="http://schemas.microsoft.com/office/drawing/2014/main" id="{6EC73BA9-913A-5069-D0F9-F943C501567B}"/>
                </a:ext>
              </a:extLst>
            </p:cNvPr>
            <p:cNvSpPr/>
            <p:nvPr userDrawn="1"/>
          </p:nvSpPr>
          <p:spPr bwMode="gray">
            <a:xfrm>
              <a:off x="7897906"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1" name="Oval 10">
              <a:extLst>
                <a:ext uri="{FF2B5EF4-FFF2-40B4-BE49-F238E27FC236}">
                  <a16:creationId xmlns:a16="http://schemas.microsoft.com/office/drawing/2014/main" id="{C268D53C-A768-7CB8-26AF-10AD3978E58D}"/>
                </a:ext>
              </a:extLst>
            </p:cNvPr>
            <p:cNvSpPr/>
            <p:nvPr userDrawn="1"/>
          </p:nvSpPr>
          <p:spPr bwMode="gray">
            <a:xfrm>
              <a:off x="6236447"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2" name="Oval 11">
              <a:extLst>
                <a:ext uri="{FF2B5EF4-FFF2-40B4-BE49-F238E27FC236}">
                  <a16:creationId xmlns:a16="http://schemas.microsoft.com/office/drawing/2014/main" id="{084F7029-5753-9BD3-7D9D-B600046394F3}"/>
                </a:ext>
              </a:extLst>
            </p:cNvPr>
            <p:cNvSpPr/>
            <p:nvPr userDrawn="1"/>
          </p:nvSpPr>
          <p:spPr bwMode="gray">
            <a:xfrm>
              <a:off x="4574988"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3" name="Oval 12">
              <a:extLst>
                <a:ext uri="{FF2B5EF4-FFF2-40B4-BE49-F238E27FC236}">
                  <a16:creationId xmlns:a16="http://schemas.microsoft.com/office/drawing/2014/main" id="{CB469DEC-AD2E-11CE-6BA2-FC7DCD007312}"/>
                </a:ext>
              </a:extLst>
            </p:cNvPr>
            <p:cNvSpPr/>
            <p:nvPr userDrawn="1"/>
          </p:nvSpPr>
          <p:spPr bwMode="gray">
            <a:xfrm>
              <a:off x="2913529"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9" name="Oval 18">
              <a:extLst>
                <a:ext uri="{FF2B5EF4-FFF2-40B4-BE49-F238E27FC236}">
                  <a16:creationId xmlns:a16="http://schemas.microsoft.com/office/drawing/2014/main" id="{152344B4-8287-5830-A317-7313DE62E20D}"/>
                </a:ext>
              </a:extLst>
            </p:cNvPr>
            <p:cNvSpPr/>
            <p:nvPr userDrawn="1"/>
          </p:nvSpPr>
          <p:spPr bwMode="gray">
            <a:xfrm>
              <a:off x="1252070" y="4259744"/>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1" name="Freeform: Shape 20">
              <a:extLst>
                <a:ext uri="{FF2B5EF4-FFF2-40B4-BE49-F238E27FC236}">
                  <a16:creationId xmlns:a16="http://schemas.microsoft.com/office/drawing/2014/main" id="{EA48D75A-FB42-145B-0910-A4A480961F18}"/>
                </a:ext>
              </a:extLst>
            </p:cNvPr>
            <p:cNvSpPr/>
            <p:nvPr userDrawn="1"/>
          </p:nvSpPr>
          <p:spPr bwMode="gray">
            <a:xfrm>
              <a:off x="0" y="4259743"/>
              <a:ext cx="1252071" cy="1661460"/>
            </a:xfrm>
            <a:custGeom>
              <a:avLst/>
              <a:gdLst>
                <a:gd name="connsiteX0" fmla="*/ 421341 w 1252071"/>
                <a:gd name="connsiteY0" fmla="*/ 0 h 1661460"/>
                <a:gd name="connsiteX1" fmla="*/ 1252071 w 1252071"/>
                <a:gd name="connsiteY1" fmla="*/ 830730 h 1661460"/>
                <a:gd name="connsiteX2" fmla="*/ 421341 w 1252071"/>
                <a:gd name="connsiteY2" fmla="*/ 1661460 h 1661460"/>
                <a:gd name="connsiteX3" fmla="*/ 97983 w 1252071"/>
                <a:gd name="connsiteY3" fmla="*/ 1596177 h 1661460"/>
                <a:gd name="connsiteX4" fmla="*/ 0 w 1252071"/>
                <a:gd name="connsiteY4" fmla="*/ 1542994 h 1661460"/>
                <a:gd name="connsiteX5" fmla="*/ 0 w 1252071"/>
                <a:gd name="connsiteY5" fmla="*/ 118467 h 1661460"/>
                <a:gd name="connsiteX6" fmla="*/ 97983 w 1252071"/>
                <a:gd name="connsiteY6" fmla="*/ 65283 h 1661460"/>
                <a:gd name="connsiteX7" fmla="*/ 421341 w 1252071"/>
                <a:gd name="connsiteY7" fmla="*/ 0 h 166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071" h="1661460">
                  <a:moveTo>
                    <a:pt x="421341" y="0"/>
                  </a:moveTo>
                  <a:cubicBezTo>
                    <a:pt x="880141" y="0"/>
                    <a:pt x="1252071" y="371930"/>
                    <a:pt x="1252071" y="830730"/>
                  </a:cubicBezTo>
                  <a:cubicBezTo>
                    <a:pt x="1252071" y="1289530"/>
                    <a:pt x="880141" y="1661460"/>
                    <a:pt x="421341" y="1661460"/>
                  </a:cubicBezTo>
                  <a:cubicBezTo>
                    <a:pt x="306641" y="1661460"/>
                    <a:pt x="197370" y="1638215"/>
                    <a:pt x="97983" y="1596177"/>
                  </a:cubicBezTo>
                  <a:lnTo>
                    <a:pt x="0" y="1542994"/>
                  </a:lnTo>
                  <a:lnTo>
                    <a:pt x="0" y="118467"/>
                  </a:lnTo>
                  <a:lnTo>
                    <a:pt x="97983" y="65283"/>
                  </a:lnTo>
                  <a:cubicBezTo>
                    <a:pt x="197370" y="23246"/>
                    <a:pt x="306641" y="0"/>
                    <a:pt x="421341" y="0"/>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2" name="Oval 21">
              <a:extLst>
                <a:ext uri="{FF2B5EF4-FFF2-40B4-BE49-F238E27FC236}">
                  <a16:creationId xmlns:a16="http://schemas.microsoft.com/office/drawing/2014/main" id="{4ED6C9DA-4658-F236-AEAF-031AAACC8B13}"/>
                </a:ext>
              </a:extLst>
            </p:cNvPr>
            <p:cNvSpPr/>
            <p:nvPr userDrawn="1"/>
          </p:nvSpPr>
          <p:spPr bwMode="gray">
            <a:xfrm>
              <a:off x="9559365"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3" name="Oval 22">
              <a:extLst>
                <a:ext uri="{FF2B5EF4-FFF2-40B4-BE49-F238E27FC236}">
                  <a16:creationId xmlns:a16="http://schemas.microsoft.com/office/drawing/2014/main" id="{54D2A8A2-15A9-6A6B-7D39-7BA9ABA5F342}"/>
                </a:ext>
              </a:extLst>
            </p:cNvPr>
            <p:cNvSpPr/>
            <p:nvPr userDrawn="1"/>
          </p:nvSpPr>
          <p:spPr bwMode="gray">
            <a:xfrm>
              <a:off x="7897906"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4" name="Oval 23">
              <a:extLst>
                <a:ext uri="{FF2B5EF4-FFF2-40B4-BE49-F238E27FC236}">
                  <a16:creationId xmlns:a16="http://schemas.microsoft.com/office/drawing/2014/main" id="{3036C069-2C31-15CB-7D8B-FA4C4F7D9CCE}"/>
                </a:ext>
              </a:extLst>
            </p:cNvPr>
            <p:cNvSpPr/>
            <p:nvPr userDrawn="1"/>
          </p:nvSpPr>
          <p:spPr bwMode="gray">
            <a:xfrm>
              <a:off x="6236447"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5" name="Oval 24">
              <a:extLst>
                <a:ext uri="{FF2B5EF4-FFF2-40B4-BE49-F238E27FC236}">
                  <a16:creationId xmlns:a16="http://schemas.microsoft.com/office/drawing/2014/main" id="{7FA47BA6-459F-B694-8013-B5B563D39B44}"/>
                </a:ext>
              </a:extLst>
            </p:cNvPr>
            <p:cNvSpPr/>
            <p:nvPr userDrawn="1"/>
          </p:nvSpPr>
          <p:spPr bwMode="gray">
            <a:xfrm>
              <a:off x="4574988"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6" name="Oval 25">
              <a:extLst>
                <a:ext uri="{FF2B5EF4-FFF2-40B4-BE49-F238E27FC236}">
                  <a16:creationId xmlns:a16="http://schemas.microsoft.com/office/drawing/2014/main" id="{5B3E158A-2E27-4756-25B7-E0FAB636E006}"/>
                </a:ext>
              </a:extLst>
            </p:cNvPr>
            <p:cNvSpPr/>
            <p:nvPr userDrawn="1"/>
          </p:nvSpPr>
          <p:spPr bwMode="gray">
            <a:xfrm>
              <a:off x="2913529"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7" name="Oval 26">
              <a:extLst>
                <a:ext uri="{FF2B5EF4-FFF2-40B4-BE49-F238E27FC236}">
                  <a16:creationId xmlns:a16="http://schemas.microsoft.com/office/drawing/2014/main" id="{6106B5C9-2CB0-48C5-9804-85FAE5358A04}"/>
                </a:ext>
              </a:extLst>
            </p:cNvPr>
            <p:cNvSpPr/>
            <p:nvPr userDrawn="1"/>
          </p:nvSpPr>
          <p:spPr bwMode="gray">
            <a:xfrm>
              <a:off x="1252070" y="2598270"/>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8" name="Freeform: Shape 27">
              <a:extLst>
                <a:ext uri="{FF2B5EF4-FFF2-40B4-BE49-F238E27FC236}">
                  <a16:creationId xmlns:a16="http://schemas.microsoft.com/office/drawing/2014/main" id="{B69DA9D7-A15C-1C04-3DB5-B89AEE4C149E}"/>
                </a:ext>
              </a:extLst>
            </p:cNvPr>
            <p:cNvSpPr/>
            <p:nvPr userDrawn="1"/>
          </p:nvSpPr>
          <p:spPr bwMode="gray">
            <a:xfrm>
              <a:off x="0" y="2598269"/>
              <a:ext cx="1252071" cy="1661460"/>
            </a:xfrm>
            <a:custGeom>
              <a:avLst/>
              <a:gdLst>
                <a:gd name="connsiteX0" fmla="*/ 421341 w 1252071"/>
                <a:gd name="connsiteY0" fmla="*/ 0 h 1661460"/>
                <a:gd name="connsiteX1" fmla="*/ 1252071 w 1252071"/>
                <a:gd name="connsiteY1" fmla="*/ 830730 h 1661460"/>
                <a:gd name="connsiteX2" fmla="*/ 421341 w 1252071"/>
                <a:gd name="connsiteY2" fmla="*/ 1661460 h 1661460"/>
                <a:gd name="connsiteX3" fmla="*/ 97983 w 1252071"/>
                <a:gd name="connsiteY3" fmla="*/ 1596177 h 1661460"/>
                <a:gd name="connsiteX4" fmla="*/ 0 w 1252071"/>
                <a:gd name="connsiteY4" fmla="*/ 1542994 h 1661460"/>
                <a:gd name="connsiteX5" fmla="*/ 0 w 1252071"/>
                <a:gd name="connsiteY5" fmla="*/ 118466 h 1661460"/>
                <a:gd name="connsiteX6" fmla="*/ 97983 w 1252071"/>
                <a:gd name="connsiteY6" fmla="*/ 65283 h 1661460"/>
                <a:gd name="connsiteX7" fmla="*/ 421341 w 1252071"/>
                <a:gd name="connsiteY7" fmla="*/ 0 h 166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071" h="1661460">
                  <a:moveTo>
                    <a:pt x="421341" y="0"/>
                  </a:moveTo>
                  <a:cubicBezTo>
                    <a:pt x="880141" y="0"/>
                    <a:pt x="1252071" y="371930"/>
                    <a:pt x="1252071" y="830730"/>
                  </a:cubicBezTo>
                  <a:cubicBezTo>
                    <a:pt x="1252071" y="1289530"/>
                    <a:pt x="880141" y="1661460"/>
                    <a:pt x="421341" y="1661460"/>
                  </a:cubicBezTo>
                  <a:cubicBezTo>
                    <a:pt x="306641" y="1661460"/>
                    <a:pt x="197370" y="1638215"/>
                    <a:pt x="97983" y="1596177"/>
                  </a:cubicBezTo>
                  <a:lnTo>
                    <a:pt x="0" y="1542994"/>
                  </a:lnTo>
                  <a:lnTo>
                    <a:pt x="0" y="118466"/>
                  </a:lnTo>
                  <a:lnTo>
                    <a:pt x="97983" y="65283"/>
                  </a:lnTo>
                  <a:cubicBezTo>
                    <a:pt x="197370" y="23246"/>
                    <a:pt x="306641" y="0"/>
                    <a:pt x="421341" y="0"/>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9" name="Oval 28">
              <a:extLst>
                <a:ext uri="{FF2B5EF4-FFF2-40B4-BE49-F238E27FC236}">
                  <a16:creationId xmlns:a16="http://schemas.microsoft.com/office/drawing/2014/main" id="{391221E8-EA2B-ED43-9D07-4FFA6AD5E04A}"/>
                </a:ext>
              </a:extLst>
            </p:cNvPr>
            <p:cNvSpPr/>
            <p:nvPr userDrawn="1"/>
          </p:nvSpPr>
          <p:spPr bwMode="gray">
            <a:xfrm>
              <a:off x="9559365"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0" name="Oval 29">
              <a:extLst>
                <a:ext uri="{FF2B5EF4-FFF2-40B4-BE49-F238E27FC236}">
                  <a16:creationId xmlns:a16="http://schemas.microsoft.com/office/drawing/2014/main" id="{D9B75DCC-2FF0-EE80-94BE-D90D5D588A97}"/>
                </a:ext>
              </a:extLst>
            </p:cNvPr>
            <p:cNvSpPr/>
            <p:nvPr userDrawn="1"/>
          </p:nvSpPr>
          <p:spPr bwMode="gray">
            <a:xfrm>
              <a:off x="7897906"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1" name="Oval 30">
              <a:extLst>
                <a:ext uri="{FF2B5EF4-FFF2-40B4-BE49-F238E27FC236}">
                  <a16:creationId xmlns:a16="http://schemas.microsoft.com/office/drawing/2014/main" id="{D0B0A03E-06CA-DE72-15DC-022BAE9AB78A}"/>
                </a:ext>
              </a:extLst>
            </p:cNvPr>
            <p:cNvSpPr/>
            <p:nvPr userDrawn="1"/>
          </p:nvSpPr>
          <p:spPr bwMode="gray">
            <a:xfrm>
              <a:off x="6236447"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2" name="Oval 31">
              <a:extLst>
                <a:ext uri="{FF2B5EF4-FFF2-40B4-BE49-F238E27FC236}">
                  <a16:creationId xmlns:a16="http://schemas.microsoft.com/office/drawing/2014/main" id="{D7EC66BF-2D9E-61D5-A5DC-FA01643CFC9B}"/>
                </a:ext>
              </a:extLst>
            </p:cNvPr>
            <p:cNvSpPr/>
            <p:nvPr userDrawn="1"/>
          </p:nvSpPr>
          <p:spPr bwMode="gray">
            <a:xfrm>
              <a:off x="4574988"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3" name="Oval 32">
              <a:extLst>
                <a:ext uri="{FF2B5EF4-FFF2-40B4-BE49-F238E27FC236}">
                  <a16:creationId xmlns:a16="http://schemas.microsoft.com/office/drawing/2014/main" id="{FB5A41BC-C1BE-4D0A-937D-CCDFDC17AECF}"/>
                </a:ext>
              </a:extLst>
            </p:cNvPr>
            <p:cNvSpPr/>
            <p:nvPr userDrawn="1"/>
          </p:nvSpPr>
          <p:spPr bwMode="gray">
            <a:xfrm>
              <a:off x="2913529"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4" name="Oval 33">
              <a:extLst>
                <a:ext uri="{FF2B5EF4-FFF2-40B4-BE49-F238E27FC236}">
                  <a16:creationId xmlns:a16="http://schemas.microsoft.com/office/drawing/2014/main" id="{FE3E6B1A-F095-E087-8B92-44041A25EB45}"/>
                </a:ext>
              </a:extLst>
            </p:cNvPr>
            <p:cNvSpPr/>
            <p:nvPr userDrawn="1"/>
          </p:nvSpPr>
          <p:spPr bwMode="gray">
            <a:xfrm>
              <a:off x="1252070" y="936796"/>
              <a:ext cx="1661459" cy="1661459"/>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5" name="Freeform: Shape 34">
              <a:extLst>
                <a:ext uri="{FF2B5EF4-FFF2-40B4-BE49-F238E27FC236}">
                  <a16:creationId xmlns:a16="http://schemas.microsoft.com/office/drawing/2014/main" id="{98D2546C-E18C-46AC-B8FF-ACEF4C909A48}"/>
                </a:ext>
              </a:extLst>
            </p:cNvPr>
            <p:cNvSpPr/>
            <p:nvPr userDrawn="1"/>
          </p:nvSpPr>
          <p:spPr bwMode="gray">
            <a:xfrm>
              <a:off x="0" y="936795"/>
              <a:ext cx="1252071" cy="1661460"/>
            </a:xfrm>
            <a:custGeom>
              <a:avLst/>
              <a:gdLst>
                <a:gd name="connsiteX0" fmla="*/ 421341 w 1252071"/>
                <a:gd name="connsiteY0" fmla="*/ 0 h 1661460"/>
                <a:gd name="connsiteX1" fmla="*/ 1252071 w 1252071"/>
                <a:gd name="connsiteY1" fmla="*/ 830730 h 1661460"/>
                <a:gd name="connsiteX2" fmla="*/ 421341 w 1252071"/>
                <a:gd name="connsiteY2" fmla="*/ 1661460 h 1661460"/>
                <a:gd name="connsiteX3" fmla="*/ 97983 w 1252071"/>
                <a:gd name="connsiteY3" fmla="*/ 1596177 h 1661460"/>
                <a:gd name="connsiteX4" fmla="*/ 0 w 1252071"/>
                <a:gd name="connsiteY4" fmla="*/ 1542994 h 1661460"/>
                <a:gd name="connsiteX5" fmla="*/ 0 w 1252071"/>
                <a:gd name="connsiteY5" fmla="*/ 118466 h 1661460"/>
                <a:gd name="connsiteX6" fmla="*/ 97983 w 1252071"/>
                <a:gd name="connsiteY6" fmla="*/ 65283 h 1661460"/>
                <a:gd name="connsiteX7" fmla="*/ 421341 w 1252071"/>
                <a:gd name="connsiteY7" fmla="*/ 0 h 166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071" h="1661460">
                  <a:moveTo>
                    <a:pt x="421341" y="0"/>
                  </a:moveTo>
                  <a:cubicBezTo>
                    <a:pt x="880141" y="0"/>
                    <a:pt x="1252071" y="371930"/>
                    <a:pt x="1252071" y="830730"/>
                  </a:cubicBezTo>
                  <a:cubicBezTo>
                    <a:pt x="1252071" y="1289530"/>
                    <a:pt x="880141" y="1661460"/>
                    <a:pt x="421341" y="1661460"/>
                  </a:cubicBezTo>
                  <a:cubicBezTo>
                    <a:pt x="306641" y="1661460"/>
                    <a:pt x="197370" y="1638215"/>
                    <a:pt x="97983" y="1596177"/>
                  </a:cubicBezTo>
                  <a:lnTo>
                    <a:pt x="0" y="1542994"/>
                  </a:lnTo>
                  <a:lnTo>
                    <a:pt x="0" y="118466"/>
                  </a:lnTo>
                  <a:lnTo>
                    <a:pt x="97983" y="65283"/>
                  </a:lnTo>
                  <a:cubicBezTo>
                    <a:pt x="197370" y="23246"/>
                    <a:pt x="306641" y="0"/>
                    <a:pt x="421341" y="0"/>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8" name="Freeform: Shape 37">
              <a:extLst>
                <a:ext uri="{FF2B5EF4-FFF2-40B4-BE49-F238E27FC236}">
                  <a16:creationId xmlns:a16="http://schemas.microsoft.com/office/drawing/2014/main" id="{19654A5F-9FCF-4BAC-3C58-AF666C8EFEFA}"/>
                </a:ext>
              </a:extLst>
            </p:cNvPr>
            <p:cNvSpPr/>
            <p:nvPr userDrawn="1"/>
          </p:nvSpPr>
          <p:spPr bwMode="gray">
            <a:xfrm>
              <a:off x="9559364"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9" name="Freeform: Shape 38">
              <a:extLst>
                <a:ext uri="{FF2B5EF4-FFF2-40B4-BE49-F238E27FC236}">
                  <a16:creationId xmlns:a16="http://schemas.microsoft.com/office/drawing/2014/main" id="{10B5BB75-0167-66D5-4F3C-8000D5182C9F}"/>
                </a:ext>
              </a:extLst>
            </p:cNvPr>
            <p:cNvSpPr/>
            <p:nvPr userDrawn="1"/>
          </p:nvSpPr>
          <p:spPr bwMode="gray">
            <a:xfrm>
              <a:off x="7897905"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3" name="Freeform: Shape 42">
              <a:extLst>
                <a:ext uri="{FF2B5EF4-FFF2-40B4-BE49-F238E27FC236}">
                  <a16:creationId xmlns:a16="http://schemas.microsoft.com/office/drawing/2014/main" id="{0528863C-CFF0-BFF7-83D2-8AE71EC094F3}"/>
                </a:ext>
              </a:extLst>
            </p:cNvPr>
            <p:cNvSpPr/>
            <p:nvPr userDrawn="1"/>
          </p:nvSpPr>
          <p:spPr bwMode="gray">
            <a:xfrm>
              <a:off x="6236446"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4" name="Freeform: Shape 43">
              <a:extLst>
                <a:ext uri="{FF2B5EF4-FFF2-40B4-BE49-F238E27FC236}">
                  <a16:creationId xmlns:a16="http://schemas.microsoft.com/office/drawing/2014/main" id="{80114763-24E8-65F1-FD20-BEC2DD15993E}"/>
                </a:ext>
              </a:extLst>
            </p:cNvPr>
            <p:cNvSpPr/>
            <p:nvPr userDrawn="1"/>
          </p:nvSpPr>
          <p:spPr bwMode="gray">
            <a:xfrm>
              <a:off x="4574987"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45" name="Freeform: Shape 44">
              <a:extLst>
                <a:ext uri="{FF2B5EF4-FFF2-40B4-BE49-F238E27FC236}">
                  <a16:creationId xmlns:a16="http://schemas.microsoft.com/office/drawing/2014/main" id="{22CCBE72-BF65-E4C0-A522-CEB74B4A25F7}"/>
                </a:ext>
              </a:extLst>
            </p:cNvPr>
            <p:cNvSpPr/>
            <p:nvPr userDrawn="1"/>
          </p:nvSpPr>
          <p:spPr bwMode="gray">
            <a:xfrm>
              <a:off x="2913528"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50" name="Freeform: Shape 49">
              <a:extLst>
                <a:ext uri="{FF2B5EF4-FFF2-40B4-BE49-F238E27FC236}">
                  <a16:creationId xmlns:a16="http://schemas.microsoft.com/office/drawing/2014/main" id="{A9C7495F-6A7E-4C4B-E491-39B263A91183}"/>
                </a:ext>
              </a:extLst>
            </p:cNvPr>
            <p:cNvSpPr/>
            <p:nvPr userDrawn="1"/>
          </p:nvSpPr>
          <p:spPr bwMode="gray">
            <a:xfrm>
              <a:off x="1252069" y="0"/>
              <a:ext cx="1661460" cy="936789"/>
            </a:xfrm>
            <a:custGeom>
              <a:avLst/>
              <a:gdLst>
                <a:gd name="connsiteX0" fmla="*/ 7513 w 1661460"/>
                <a:gd name="connsiteY0" fmla="*/ 0 h 936789"/>
                <a:gd name="connsiteX1" fmla="*/ 1653948 w 1661460"/>
                <a:gd name="connsiteY1" fmla="*/ 0 h 936789"/>
                <a:gd name="connsiteX2" fmla="*/ 1657171 w 1661460"/>
                <a:gd name="connsiteY2" fmla="*/ 21122 h 936789"/>
                <a:gd name="connsiteX3" fmla="*/ 1661460 w 1661460"/>
                <a:gd name="connsiteY3" fmla="*/ 106059 h 936789"/>
                <a:gd name="connsiteX4" fmla="*/ 830730 w 1661460"/>
                <a:gd name="connsiteY4" fmla="*/ 936789 h 936789"/>
                <a:gd name="connsiteX5" fmla="*/ 0 w 1661460"/>
                <a:gd name="connsiteY5" fmla="*/ 106059 h 936789"/>
                <a:gd name="connsiteX6" fmla="*/ 4289 w 1661460"/>
                <a:gd name="connsiteY6" fmla="*/ 21122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460" h="936789">
                  <a:moveTo>
                    <a:pt x="7513" y="0"/>
                  </a:moveTo>
                  <a:lnTo>
                    <a:pt x="1653948" y="0"/>
                  </a:lnTo>
                  <a:lnTo>
                    <a:pt x="1657171" y="21122"/>
                  </a:lnTo>
                  <a:cubicBezTo>
                    <a:pt x="1660007" y="49048"/>
                    <a:pt x="1661460" y="77384"/>
                    <a:pt x="1661460" y="106059"/>
                  </a:cubicBezTo>
                  <a:cubicBezTo>
                    <a:pt x="1661460" y="564859"/>
                    <a:pt x="1289530" y="936789"/>
                    <a:pt x="830730" y="936789"/>
                  </a:cubicBezTo>
                  <a:cubicBezTo>
                    <a:pt x="371930" y="936789"/>
                    <a:pt x="0" y="564859"/>
                    <a:pt x="0" y="106059"/>
                  </a:cubicBezTo>
                  <a:cubicBezTo>
                    <a:pt x="0" y="77384"/>
                    <a:pt x="1453" y="49048"/>
                    <a:pt x="4289" y="21122"/>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53" name="Freeform: Shape 52">
              <a:extLst>
                <a:ext uri="{FF2B5EF4-FFF2-40B4-BE49-F238E27FC236}">
                  <a16:creationId xmlns:a16="http://schemas.microsoft.com/office/drawing/2014/main" id="{C1ECD438-911A-89DE-3692-3731FDAE84B9}"/>
                </a:ext>
              </a:extLst>
            </p:cNvPr>
            <p:cNvSpPr/>
            <p:nvPr userDrawn="1"/>
          </p:nvSpPr>
          <p:spPr bwMode="gray">
            <a:xfrm>
              <a:off x="0" y="0"/>
              <a:ext cx="1252071" cy="936789"/>
            </a:xfrm>
            <a:custGeom>
              <a:avLst/>
              <a:gdLst>
                <a:gd name="connsiteX0" fmla="*/ 0 w 1252071"/>
                <a:gd name="connsiteY0" fmla="*/ 0 h 936789"/>
                <a:gd name="connsiteX1" fmla="*/ 1244559 w 1252071"/>
                <a:gd name="connsiteY1" fmla="*/ 0 h 936789"/>
                <a:gd name="connsiteX2" fmla="*/ 1247782 w 1252071"/>
                <a:gd name="connsiteY2" fmla="*/ 21122 h 936789"/>
                <a:gd name="connsiteX3" fmla="*/ 1252071 w 1252071"/>
                <a:gd name="connsiteY3" fmla="*/ 106059 h 936789"/>
                <a:gd name="connsiteX4" fmla="*/ 421341 w 1252071"/>
                <a:gd name="connsiteY4" fmla="*/ 936789 h 936789"/>
                <a:gd name="connsiteX5" fmla="*/ 97983 w 1252071"/>
                <a:gd name="connsiteY5" fmla="*/ 871506 h 936789"/>
                <a:gd name="connsiteX6" fmla="*/ 0 w 1252071"/>
                <a:gd name="connsiteY6" fmla="*/ 818323 h 93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2071" h="936789">
                  <a:moveTo>
                    <a:pt x="0" y="0"/>
                  </a:moveTo>
                  <a:lnTo>
                    <a:pt x="1244559" y="0"/>
                  </a:lnTo>
                  <a:lnTo>
                    <a:pt x="1247782" y="21122"/>
                  </a:lnTo>
                  <a:cubicBezTo>
                    <a:pt x="1250618" y="49048"/>
                    <a:pt x="1252071" y="77384"/>
                    <a:pt x="1252071" y="106059"/>
                  </a:cubicBezTo>
                  <a:cubicBezTo>
                    <a:pt x="1252071" y="564859"/>
                    <a:pt x="880141" y="936789"/>
                    <a:pt x="421341" y="936789"/>
                  </a:cubicBezTo>
                  <a:cubicBezTo>
                    <a:pt x="306641" y="936789"/>
                    <a:pt x="197370" y="913543"/>
                    <a:pt x="97983" y="871506"/>
                  </a:cubicBezTo>
                  <a:lnTo>
                    <a:pt x="0" y="818323"/>
                  </a:ln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pic>
        <p:nvPicPr>
          <p:cNvPr id="10" name="Optum Logo" descr="Optum">
            <a:extLst>
              <a:ext uri="{FF2B5EF4-FFF2-40B4-BE49-F238E27FC236}">
                <a16:creationId xmlns:a16="http://schemas.microsoft.com/office/drawing/2014/main" id="{9E4A366B-1A37-D338-5576-AD996B1B6C91}"/>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590495" y="596255"/>
            <a:ext cx="1817487" cy="526250"/>
          </a:xfrm>
          <a:prstGeom prst="rect">
            <a:avLst/>
          </a:prstGeom>
        </p:spPr>
      </p:pic>
      <p:sp>
        <p:nvSpPr>
          <p:cNvPr id="2" name="Title">
            <a:extLst>
              <a:ext uri="{FF2B5EF4-FFF2-40B4-BE49-F238E27FC236}">
                <a16:creationId xmlns:a16="http://schemas.microsoft.com/office/drawing/2014/main" id="{59CA19A5-5525-4A37-AEE4-E2ED4BB950D4}"/>
              </a:ext>
            </a:extLst>
          </p:cNvPr>
          <p:cNvSpPr>
            <a:spLocks noGrp="1"/>
          </p:cNvSpPr>
          <p:nvPr userDrawn="1">
            <p:ph type="title" hasCustomPrompt="1"/>
          </p:nvPr>
        </p:nvSpPr>
        <p:spPr bwMode="gray">
          <a:xfrm>
            <a:off x="603972" y="1847737"/>
            <a:ext cx="7159752" cy="1692771"/>
          </a:xfrm>
        </p:spPr>
        <p:txBody>
          <a:bodyPr anchor="b"/>
          <a:lstStyle>
            <a:lvl1pPr>
              <a:lnSpc>
                <a:spcPct val="100000"/>
              </a:lnSpc>
              <a:defRPr sz="5500" b="0" spc="0" baseline="0">
                <a:solidFill>
                  <a:schemeClr val="tx1"/>
                </a:solidFill>
              </a:defRPr>
            </a:lvl1pPr>
          </a:lstStyle>
          <a:p>
            <a:r>
              <a:rPr lang="en-US" dirty="0"/>
              <a:t>Insightful presentation title (max. 2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userDrawn="1">
            <p:ph type="body" sz="quarter" idx="10" hasCustomPrompt="1"/>
          </p:nvPr>
        </p:nvSpPr>
        <p:spPr bwMode="gray">
          <a:xfrm>
            <a:off x="603972" y="3907239"/>
            <a:ext cx="5029200" cy="553998"/>
          </a:xfrm>
        </p:spPr>
        <p:txBody>
          <a:bodyPr wrap="square">
            <a:spAutoFit/>
          </a:bodyPr>
          <a:lstStyle>
            <a:lvl1pPr marL="0" indent="0">
              <a:spcBef>
                <a:spcPts val="0"/>
              </a:spcBef>
              <a:buFont typeface="Arial" panose="020B0604020202020204" pitchFamily="34" charset="0"/>
              <a:buNone/>
              <a:defRPr sz="18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3 lines</a:t>
            </a:r>
          </a:p>
        </p:txBody>
      </p:sp>
      <p:cxnSp>
        <p:nvCxnSpPr>
          <p:cNvPr id="4" name="Stoke">
            <a:extLst>
              <a:ext uri="{FF2B5EF4-FFF2-40B4-BE49-F238E27FC236}">
                <a16:creationId xmlns:a16="http://schemas.microsoft.com/office/drawing/2014/main" id="{8B021B3E-53AB-AF1F-C247-0412E9A1F2D9}"/>
              </a:ext>
              <a:ext uri="{C183D7F6-B498-43B3-948B-1728B52AA6E4}">
                <adec:decorative xmlns:adec="http://schemas.microsoft.com/office/drawing/2017/decorative" val="1"/>
              </a:ext>
            </a:extLst>
          </p:cNvPr>
          <p:cNvCxnSpPr>
            <a:cxnSpLocks/>
          </p:cNvCxnSpPr>
          <p:nvPr userDrawn="1"/>
        </p:nvCxnSpPr>
        <p:spPr bwMode="gray">
          <a:xfrm>
            <a:off x="603972" y="562775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17" name="Presentation Date Placeholder">
            <a:extLst>
              <a:ext uri="{FF2B5EF4-FFF2-40B4-BE49-F238E27FC236}">
                <a16:creationId xmlns:a16="http://schemas.microsoft.com/office/drawing/2014/main" id="{798BE44C-881B-41C4-90ED-E3EADCC7440A}"/>
              </a:ext>
            </a:extLst>
          </p:cNvPr>
          <p:cNvSpPr>
            <a:spLocks noGrp="1"/>
          </p:cNvSpPr>
          <p:nvPr userDrawn="1">
            <p:ph type="body" sz="quarter" idx="11" hasCustomPrompt="1"/>
          </p:nvPr>
        </p:nvSpPr>
        <p:spPr bwMode="gray">
          <a:xfrm>
            <a:off x="603972" y="6032855"/>
            <a:ext cx="5029200" cy="215444"/>
          </a:xfrm>
        </p:spPr>
        <p:txBody>
          <a:bodyPr wrap="square" anchor="b">
            <a:spAutoFit/>
          </a:bodyPr>
          <a:lstStyle>
            <a:lvl1pPr marL="0" indent="0">
              <a:spcBef>
                <a:spcPts val="0"/>
              </a:spcBef>
              <a:buFont typeface="Arial" panose="020B0604020202020204" pitchFamily="34" charset="0"/>
              <a:buNone/>
              <a:defRPr sz="14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(May also be location or speaker)</a:t>
            </a:r>
          </a:p>
        </p:txBody>
      </p:sp>
      <p:sp>
        <p:nvSpPr>
          <p:cNvPr id="6" name="Date Placeholder">
            <a:extLst>
              <a:ext uri="{FF2B5EF4-FFF2-40B4-BE49-F238E27FC236}">
                <a16:creationId xmlns:a16="http://schemas.microsoft.com/office/drawing/2014/main" id="{E23FAE9B-982D-41B9-BBD2-74E842A46071}"/>
              </a:ext>
            </a:extLst>
          </p:cNvPr>
          <p:cNvSpPr>
            <a:spLocks noGrp="1"/>
          </p:cNvSpPr>
          <p:nvPr userDrawn="1">
            <p:ph type="dt" sz="half" idx="12"/>
          </p:nvPr>
        </p:nvSpPr>
        <p:spPr bwMode="gray"/>
        <p:txBody>
          <a:bodyPr/>
          <a:lstStyle/>
          <a:p>
            <a:fld id="{3AAC60EB-BBC2-4CF0-860A-8D4A91284465}"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userDrawn="1">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userDrawn="1">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9379379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69" userDrawn="1">
          <p15:clr>
            <a:srgbClr val="5ACBF0"/>
          </p15:clr>
        </p15:guide>
        <p15:guide id="3" orient="horz" pos="2236" userDrawn="1">
          <p15:clr>
            <a:srgbClr val="5ACBF0"/>
          </p15:clr>
        </p15:guide>
        <p15:guide id="4" orient="horz" pos="2452" userDrawn="1">
          <p15:clr>
            <a:srgbClr val="5ACBF0"/>
          </p15:clr>
        </p15:guide>
        <p15:guide id="5" pos="4892" userDrawn="1">
          <p15:clr>
            <a:srgbClr val="5ACBF0"/>
          </p15:clr>
        </p15:guide>
        <p15:guide id="6" pos="3551"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05">
    <p:bg>
      <p:bgPr>
        <a:solidFill>
          <a:schemeClr val="bg2"/>
        </a:solidFill>
        <a:effectLst/>
      </p:bgPr>
    </p:bg>
    <p:spTree>
      <p:nvGrpSpPr>
        <p:cNvPr id="1" name=""/>
        <p:cNvGrpSpPr/>
        <p:nvPr/>
      </p:nvGrpSpPr>
      <p:grpSpPr>
        <a:xfrm>
          <a:off x="0" y="0"/>
          <a:ext cx="0" cy="0"/>
          <a:chOff x="0" y="0"/>
          <a:chExt cx="0" cy="0"/>
        </a:xfrm>
      </p:grpSpPr>
      <p:pic>
        <p:nvPicPr>
          <p:cNvPr id="36" name="Optum Logo" descr="Optum">
            <a:extLst>
              <a:ext uri="{FF2B5EF4-FFF2-40B4-BE49-F238E27FC236}">
                <a16:creationId xmlns:a16="http://schemas.microsoft.com/office/drawing/2014/main" id="{34FAD427-994C-EAA7-3D7D-D9CA0C3C5AAF}"/>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130785"/>
            <a:ext cx="1380744" cy="399792"/>
          </a:xfrm>
          <a:prstGeom prst="rect">
            <a:avLst/>
          </a:prstGeom>
        </p:spPr>
      </p:pic>
      <p:sp>
        <p:nvSpPr>
          <p:cNvPr id="9" name="Orange Title Block">
            <a:extLst>
              <a:ext uri="{FF2B5EF4-FFF2-40B4-BE49-F238E27FC236}">
                <a16:creationId xmlns:a16="http://schemas.microsoft.com/office/drawing/2014/main" id="{1F20D028-C1DD-E64B-748C-C7A8CF12A4B4}"/>
              </a:ext>
              <a:ext uri="{C183D7F6-B498-43B3-948B-1728B52AA6E4}">
                <adec:decorative xmlns:adec="http://schemas.microsoft.com/office/drawing/2017/decorative" val="1"/>
              </a:ext>
            </a:extLst>
          </p:cNvPr>
          <p:cNvSpPr/>
          <p:nvPr userDrawn="1"/>
        </p:nvSpPr>
        <p:spPr bwMode="gray">
          <a:xfrm>
            <a:off x="0" y="1613945"/>
            <a:ext cx="140027" cy="2017460"/>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468355" y="1637013"/>
            <a:ext cx="4663440" cy="1994392"/>
          </a:xfrm>
        </p:spPr>
        <p:txBody>
          <a:bodyPr anchor="ctr" anchorCtr="0"/>
          <a:lstStyle>
            <a:lvl1pPr>
              <a:defRPr sz="4800" b="0" spc="0" baseline="0">
                <a:solidFill>
                  <a:schemeClr val="tx1"/>
                </a:solidFill>
              </a:defRPr>
            </a:lvl1pPr>
          </a:lstStyle>
          <a:p>
            <a:r>
              <a:rPr lang="en-US" dirty="0"/>
              <a:t>Insightful presentation title (max. 3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468355" y="4057067"/>
            <a:ext cx="4663440" cy="553998"/>
          </a:xfrm>
        </p:spPr>
        <p:txBody>
          <a:bodyPr>
            <a:spAutoFit/>
          </a:bodyPr>
          <a:lstStyle>
            <a:lvl1pPr marL="0" indent="0">
              <a:spcBef>
                <a:spcPts val="0"/>
              </a:spcBef>
              <a:buFont typeface="Arial" panose="020B0604020202020204" pitchFamily="34" charset="0"/>
              <a:buNone/>
              <a:defRPr sz="180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2 lines</a:t>
            </a:r>
          </a:p>
        </p:txBody>
      </p:sp>
      <p:cxnSp>
        <p:nvCxnSpPr>
          <p:cNvPr id="5" name="Orange Stroke">
            <a:extLst>
              <a:ext uri="{FF2B5EF4-FFF2-40B4-BE49-F238E27FC236}">
                <a16:creationId xmlns:a16="http://schemas.microsoft.com/office/drawing/2014/main" id="{187DC2AD-BB0A-D126-DF01-ACD329735A8A}"/>
              </a:ext>
              <a:ext uri="{C183D7F6-B498-43B3-948B-1728B52AA6E4}">
                <adec:decorative xmlns:adec="http://schemas.microsoft.com/office/drawing/2017/decorative" val="1"/>
              </a:ext>
            </a:extLst>
          </p:cNvPr>
          <p:cNvCxnSpPr>
            <a:cxnSpLocks/>
          </p:cNvCxnSpPr>
          <p:nvPr userDrawn="1"/>
        </p:nvCxnSpPr>
        <p:spPr bwMode="gray">
          <a:xfrm>
            <a:off x="468355" y="4057067"/>
            <a:ext cx="427802" cy="0"/>
          </a:xfrm>
          <a:prstGeom prst="line">
            <a:avLst/>
          </a:prstGeom>
          <a:ln w="1905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468355" y="4862927"/>
            <a:ext cx="4663440" cy="261610"/>
          </a:xfrm>
        </p:spPr>
        <p:txBody>
          <a:bodyPr wrap="square" anchor="t" anchorCtr="0">
            <a:spAutoFit/>
          </a:bodyPr>
          <a:lstStyle>
            <a:lvl1pPr marL="0" indent="0">
              <a:spcBef>
                <a:spcPts val="0"/>
              </a:spcBef>
              <a:buFont typeface="Arial" panose="020B0604020202020204" pitchFamily="34" charset="0"/>
              <a:buNone/>
              <a:defRPr sz="17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(Location or speaker allowed)</a:t>
            </a:r>
          </a:p>
        </p:txBody>
      </p:sp>
      <p:sp>
        <p:nvSpPr>
          <p:cNvPr id="13" name="Cicrle - Sky Blue">
            <a:extLst>
              <a:ext uri="{FF2B5EF4-FFF2-40B4-BE49-F238E27FC236}">
                <a16:creationId xmlns:a16="http://schemas.microsoft.com/office/drawing/2014/main" id="{A3094BC5-4FB5-E04D-B692-F17B3E77463B}"/>
              </a:ext>
              <a:ext uri="{C183D7F6-B498-43B3-948B-1728B52AA6E4}">
                <adec:decorative xmlns:adec="http://schemas.microsoft.com/office/drawing/2017/decorative" val="1"/>
              </a:ext>
            </a:extLst>
          </p:cNvPr>
          <p:cNvSpPr/>
          <p:nvPr userDrawn="1"/>
        </p:nvSpPr>
        <p:spPr bwMode="gray">
          <a:xfrm>
            <a:off x="5663323" y="520177"/>
            <a:ext cx="5535164" cy="5535164"/>
          </a:xfrm>
          <a:prstGeom prst="ellipse">
            <a:avLst/>
          </a:prstGeom>
          <a:solidFill>
            <a:schemeClr val="accent5"/>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a:solidFill>
                <a:srgbClr val="FFFFFF"/>
              </a:solidFill>
            </a:endParaRPr>
          </a:p>
        </p:txBody>
      </p:sp>
      <p:sp>
        <p:nvSpPr>
          <p:cNvPr id="18" name="Picture Placeholder">
            <a:extLst>
              <a:ext uri="{FF2B5EF4-FFF2-40B4-BE49-F238E27FC236}">
                <a16:creationId xmlns:a16="http://schemas.microsoft.com/office/drawing/2014/main" id="{DB1BC5FF-DAB1-5796-B1BE-746461B54B3F}"/>
              </a:ext>
            </a:extLst>
          </p:cNvPr>
          <p:cNvSpPr>
            <a:spLocks noGrp="1"/>
          </p:cNvSpPr>
          <p:nvPr>
            <p:ph type="pic" sz="quarter" idx="15" hasCustomPrompt="1"/>
          </p:nvPr>
        </p:nvSpPr>
        <p:spPr bwMode="gray">
          <a:xfrm>
            <a:off x="5663323" y="948215"/>
            <a:ext cx="6400800" cy="6172200"/>
          </a:xfrm>
        </p:spPr>
        <p:txBody>
          <a:bodyPr lIns="914400" rIns="914400"/>
          <a:lstStyle>
            <a:lvl1pPr algn="ctr">
              <a:defRPr sz="1400"/>
            </a:lvl1pPr>
          </a:lstStyle>
          <a:p>
            <a:br>
              <a:rPr lang="en-US" dirty="0"/>
            </a:br>
            <a:br>
              <a:rPr lang="en-US" dirty="0"/>
            </a:br>
            <a:r>
              <a:rPr lang="en-US" dirty="0"/>
              <a:t>Traditional portraiture with removed background may be inserted into this placeholder with unchanged dimensions (6.75” H x 7.0”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p:txBody>
      </p:sp>
      <p:sp>
        <p:nvSpPr>
          <p:cNvPr id="6" name="Date Placeholder">
            <a:extLst>
              <a:ext uri="{FF2B5EF4-FFF2-40B4-BE49-F238E27FC236}">
                <a16:creationId xmlns:a16="http://schemas.microsoft.com/office/drawing/2014/main" id="{E23FAE9B-982D-41B9-BBD2-74E842A46071}"/>
              </a:ext>
            </a:extLst>
          </p:cNvPr>
          <p:cNvSpPr>
            <a:spLocks noGrp="1"/>
          </p:cNvSpPr>
          <p:nvPr>
            <p:ph type="dt" sz="half" idx="12"/>
          </p:nvPr>
        </p:nvSpPr>
        <p:spPr bwMode="gray"/>
        <p:txBody>
          <a:bodyPr/>
          <a:lstStyle/>
          <a:p>
            <a:fld id="{F87A1334-A36A-4C7C-9518-D463B6987497}"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5163623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236" userDrawn="1">
          <p15:clr>
            <a:srgbClr val="5ACBF0"/>
          </p15:clr>
        </p15:guide>
        <p15:guide id="2" pos="6626" userDrawn="1">
          <p15:clr>
            <a:srgbClr val="5ACBF0"/>
          </p15:clr>
        </p15:guide>
        <p15:guide id="3" orient="horz" pos="2288" userDrawn="1">
          <p15:clr>
            <a:srgbClr val="5ACBF0"/>
          </p15:clr>
        </p15:guide>
        <p15:guide id="4" orient="horz" pos="254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06">
    <p:bg>
      <p:bgPr>
        <a:solidFill>
          <a:schemeClr val="bg2"/>
        </a:solidFill>
        <a:effectLst/>
      </p:bgPr>
    </p:bg>
    <p:spTree>
      <p:nvGrpSpPr>
        <p:cNvPr id="1" name=""/>
        <p:cNvGrpSpPr/>
        <p:nvPr/>
      </p:nvGrpSpPr>
      <p:grpSpPr>
        <a:xfrm>
          <a:off x="0" y="0"/>
          <a:ext cx="0" cy="0"/>
          <a:chOff x="0" y="0"/>
          <a:chExt cx="0" cy="0"/>
        </a:xfrm>
      </p:grpSpPr>
      <p:pic>
        <p:nvPicPr>
          <p:cNvPr id="36" name="Optum Logo" descr="Optum">
            <a:extLst>
              <a:ext uri="{FF2B5EF4-FFF2-40B4-BE49-F238E27FC236}">
                <a16:creationId xmlns:a16="http://schemas.microsoft.com/office/drawing/2014/main" id="{34FAD427-994C-EAA7-3D7D-D9CA0C3C5AAF}"/>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130785"/>
            <a:ext cx="1380744" cy="399792"/>
          </a:xfrm>
          <a:prstGeom prst="rect">
            <a:avLst/>
          </a:prstGeom>
        </p:spPr>
      </p:pic>
      <p:sp>
        <p:nvSpPr>
          <p:cNvPr id="9" name="Orange Title Block">
            <a:extLst>
              <a:ext uri="{FF2B5EF4-FFF2-40B4-BE49-F238E27FC236}">
                <a16:creationId xmlns:a16="http://schemas.microsoft.com/office/drawing/2014/main" id="{1F20D028-C1DD-E64B-748C-C7A8CF12A4B4}"/>
              </a:ext>
              <a:ext uri="{C183D7F6-B498-43B3-948B-1728B52AA6E4}">
                <adec:decorative xmlns:adec="http://schemas.microsoft.com/office/drawing/2017/decorative" val="1"/>
              </a:ext>
            </a:extLst>
          </p:cNvPr>
          <p:cNvSpPr/>
          <p:nvPr userDrawn="1"/>
        </p:nvSpPr>
        <p:spPr bwMode="gray">
          <a:xfrm>
            <a:off x="0" y="1613945"/>
            <a:ext cx="140027" cy="2017460"/>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a:extLst>
              <a:ext uri="{FF2B5EF4-FFF2-40B4-BE49-F238E27FC236}">
                <a16:creationId xmlns:a16="http://schemas.microsoft.com/office/drawing/2014/main" id="{59CA19A5-5525-4A37-AEE4-E2ED4BB950D4}"/>
              </a:ext>
            </a:extLst>
          </p:cNvPr>
          <p:cNvSpPr>
            <a:spLocks noGrp="1"/>
          </p:cNvSpPr>
          <p:nvPr>
            <p:ph type="title" hasCustomPrompt="1"/>
          </p:nvPr>
        </p:nvSpPr>
        <p:spPr bwMode="gray">
          <a:xfrm>
            <a:off x="468355" y="1637013"/>
            <a:ext cx="4663440" cy="1994392"/>
          </a:xfrm>
        </p:spPr>
        <p:txBody>
          <a:bodyPr anchor="ctr" anchorCtr="0"/>
          <a:lstStyle>
            <a:lvl1pPr>
              <a:defRPr sz="4800" b="0" spc="0" baseline="0">
                <a:solidFill>
                  <a:schemeClr val="tx1"/>
                </a:solidFill>
              </a:defRPr>
            </a:lvl1pPr>
          </a:lstStyle>
          <a:p>
            <a:r>
              <a:rPr lang="en-US" dirty="0"/>
              <a:t>Insightful presentation title (max. 3 lines)</a:t>
            </a:r>
          </a:p>
        </p:txBody>
      </p:sp>
      <p:sp>
        <p:nvSpPr>
          <p:cNvPr id="16" name="Subtitle Placeholder">
            <a:extLst>
              <a:ext uri="{FF2B5EF4-FFF2-40B4-BE49-F238E27FC236}">
                <a16:creationId xmlns:a16="http://schemas.microsoft.com/office/drawing/2014/main" id="{2E03F862-177D-4A2A-BB03-60A40298232B}"/>
              </a:ext>
            </a:extLst>
          </p:cNvPr>
          <p:cNvSpPr>
            <a:spLocks noGrp="1"/>
          </p:cNvSpPr>
          <p:nvPr>
            <p:ph type="body" sz="quarter" idx="10" hasCustomPrompt="1"/>
          </p:nvPr>
        </p:nvSpPr>
        <p:spPr bwMode="gray">
          <a:xfrm>
            <a:off x="468355" y="4057067"/>
            <a:ext cx="4663440" cy="553998"/>
          </a:xfrm>
        </p:spPr>
        <p:txBody>
          <a:bodyPr>
            <a:spAutoFit/>
          </a:bodyPr>
          <a:lstStyle>
            <a:lvl1pPr marL="0" indent="0">
              <a:spcBef>
                <a:spcPts val="0"/>
              </a:spcBef>
              <a:buFont typeface="Arial" panose="020B0604020202020204" pitchFamily="34" charset="0"/>
              <a:buNone/>
              <a:defRPr sz="180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Presentation subtitle (optional); Arial 18pt, sentence case, max. 2 lines</a:t>
            </a:r>
          </a:p>
        </p:txBody>
      </p:sp>
      <p:cxnSp>
        <p:nvCxnSpPr>
          <p:cNvPr id="5" name="Orange Stroke">
            <a:extLst>
              <a:ext uri="{FF2B5EF4-FFF2-40B4-BE49-F238E27FC236}">
                <a16:creationId xmlns:a16="http://schemas.microsoft.com/office/drawing/2014/main" id="{187DC2AD-BB0A-D126-DF01-ACD329735A8A}"/>
              </a:ext>
              <a:ext uri="{C183D7F6-B498-43B3-948B-1728B52AA6E4}">
                <adec:decorative xmlns:adec="http://schemas.microsoft.com/office/drawing/2017/decorative" val="1"/>
              </a:ext>
            </a:extLst>
          </p:cNvPr>
          <p:cNvCxnSpPr/>
          <p:nvPr userDrawn="1"/>
        </p:nvCxnSpPr>
        <p:spPr bwMode="gray">
          <a:xfrm>
            <a:off x="486598" y="5107308"/>
            <a:ext cx="1041399" cy="0"/>
          </a:xfrm>
          <a:prstGeom prst="line">
            <a:avLst/>
          </a:prstGeom>
          <a:ln w="1905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17" name="Presentation Date Placeholder">
            <a:extLst>
              <a:ext uri="{FF2B5EF4-FFF2-40B4-BE49-F238E27FC236}">
                <a16:creationId xmlns:a16="http://schemas.microsoft.com/office/drawing/2014/main" id="{798BE44C-881B-41C4-90ED-E3EADCC7440A}"/>
              </a:ext>
            </a:extLst>
          </p:cNvPr>
          <p:cNvSpPr>
            <a:spLocks noGrp="1"/>
          </p:cNvSpPr>
          <p:nvPr>
            <p:ph type="body" sz="quarter" idx="11" hasCustomPrompt="1"/>
          </p:nvPr>
        </p:nvSpPr>
        <p:spPr bwMode="gray">
          <a:xfrm>
            <a:off x="468355" y="5298673"/>
            <a:ext cx="4663440" cy="261610"/>
          </a:xfrm>
        </p:spPr>
        <p:txBody>
          <a:bodyPr wrap="square" anchor="t" anchorCtr="0">
            <a:spAutoFit/>
          </a:bodyPr>
          <a:lstStyle>
            <a:lvl1pPr marL="0" indent="0">
              <a:spcBef>
                <a:spcPts val="0"/>
              </a:spcBef>
              <a:buFont typeface="Arial" panose="020B0604020202020204" pitchFamily="34" charset="0"/>
              <a:buNone/>
              <a:defRPr sz="1700" b="0">
                <a:solidFill>
                  <a:schemeClr val="tx1"/>
                </a:solidFill>
              </a:defRPr>
            </a:lvl1pPr>
            <a:lvl2pPr marL="0" indent="0">
              <a:buNone/>
              <a:defRPr sz="2000">
                <a:solidFill>
                  <a:schemeClr val="accent5"/>
                </a:solidFill>
              </a:defRPr>
            </a:lvl2pPr>
            <a:lvl3pPr marL="231775" indent="0">
              <a:buFont typeface="Arial" panose="020B0604020202020204" pitchFamily="34" charset="0"/>
              <a:buNone/>
              <a:defRPr sz="2000">
                <a:solidFill>
                  <a:schemeClr val="accent5"/>
                </a:solidFill>
              </a:defRPr>
            </a:lvl3pPr>
            <a:lvl4pPr marL="228600" indent="0">
              <a:buNone/>
              <a:defRPr sz="2000">
                <a:solidFill>
                  <a:schemeClr val="accent5"/>
                </a:solidFill>
              </a:defRPr>
            </a:lvl4pPr>
            <a:lvl5pPr marL="460375" indent="0">
              <a:buNone/>
              <a:defRPr sz="2000">
                <a:solidFill>
                  <a:schemeClr val="accent5"/>
                </a:solidFill>
              </a:defRPr>
            </a:lvl5pPr>
          </a:lstStyle>
          <a:p>
            <a:pPr lvl="0"/>
            <a:r>
              <a:rPr lang="en-US" dirty="0"/>
              <a:t>Month DD, YYYY (Location or speaker allowed)</a:t>
            </a:r>
          </a:p>
        </p:txBody>
      </p:sp>
      <p:sp>
        <p:nvSpPr>
          <p:cNvPr id="13" name="Cicrle - Dawn">
            <a:extLst>
              <a:ext uri="{FF2B5EF4-FFF2-40B4-BE49-F238E27FC236}">
                <a16:creationId xmlns:a16="http://schemas.microsoft.com/office/drawing/2014/main" id="{A3094BC5-4FB5-E04D-B692-F17B3E77463B}"/>
              </a:ext>
              <a:ext uri="{C183D7F6-B498-43B3-948B-1728B52AA6E4}">
                <adec:decorative xmlns:adec="http://schemas.microsoft.com/office/drawing/2017/decorative" val="1"/>
              </a:ext>
            </a:extLst>
          </p:cNvPr>
          <p:cNvSpPr/>
          <p:nvPr userDrawn="1"/>
        </p:nvSpPr>
        <p:spPr bwMode="gray">
          <a:xfrm>
            <a:off x="5509595" y="403424"/>
            <a:ext cx="6051151" cy="6051151"/>
          </a:xfrm>
          <a:prstGeom prst="ellipse">
            <a:avLst/>
          </a:prstGeom>
          <a:solidFill>
            <a:srgbClr val="FFD1AB"/>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a:solidFill>
                <a:srgbClr val="FFFFFF"/>
              </a:solidFill>
            </a:endParaRPr>
          </a:p>
        </p:txBody>
      </p:sp>
      <p:sp>
        <p:nvSpPr>
          <p:cNvPr id="18" name="Picture Placeholder">
            <a:extLst>
              <a:ext uri="{FF2B5EF4-FFF2-40B4-BE49-F238E27FC236}">
                <a16:creationId xmlns:a16="http://schemas.microsoft.com/office/drawing/2014/main" id="{DB1BC5FF-DAB1-5796-B1BE-746461B54B3F}"/>
              </a:ext>
            </a:extLst>
          </p:cNvPr>
          <p:cNvSpPr>
            <a:spLocks noGrp="1"/>
          </p:cNvSpPr>
          <p:nvPr>
            <p:ph type="pic" sz="quarter" idx="15" hasCustomPrompt="1"/>
          </p:nvPr>
        </p:nvSpPr>
        <p:spPr bwMode="gray">
          <a:xfrm>
            <a:off x="5334770" y="685800"/>
            <a:ext cx="6400800" cy="6172200"/>
          </a:xfrm>
        </p:spPr>
        <p:txBody>
          <a:bodyPr lIns="914400" rIns="914400"/>
          <a:lstStyle>
            <a:lvl1pPr algn="ctr">
              <a:defRPr sz="1400"/>
            </a:lvl1pPr>
          </a:lstStyle>
          <a:p>
            <a:br>
              <a:rPr lang="en-US" dirty="0"/>
            </a:br>
            <a:br>
              <a:rPr lang="en-US" dirty="0"/>
            </a:br>
            <a:r>
              <a:rPr lang="en-US" dirty="0"/>
              <a:t>Traditional portraiture with removed background may be inserted into this placeholder with unchanged dimensions (6.75” H x 7.0”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p:txBody>
      </p:sp>
      <p:sp>
        <p:nvSpPr>
          <p:cNvPr id="6" name="Date Placeholder">
            <a:extLst>
              <a:ext uri="{FF2B5EF4-FFF2-40B4-BE49-F238E27FC236}">
                <a16:creationId xmlns:a16="http://schemas.microsoft.com/office/drawing/2014/main" id="{E23FAE9B-982D-41B9-BBD2-74E842A46071}"/>
              </a:ext>
            </a:extLst>
          </p:cNvPr>
          <p:cNvSpPr>
            <a:spLocks noGrp="1"/>
          </p:cNvSpPr>
          <p:nvPr>
            <p:ph type="dt" sz="half" idx="12"/>
          </p:nvPr>
        </p:nvSpPr>
        <p:spPr bwMode="gray"/>
        <p:txBody>
          <a:bodyPr/>
          <a:lstStyle/>
          <a:p>
            <a:fld id="{F87A1334-A36A-4C7C-9518-D463B6987497}" type="datetime1">
              <a:rPr lang="en-US" smtClean="0"/>
              <a:t>6/16/2026</a:t>
            </a:fld>
            <a:endParaRPr lang="en-US" dirty="0"/>
          </a:p>
        </p:txBody>
      </p:sp>
      <p:sp>
        <p:nvSpPr>
          <p:cNvPr id="7" name="Footer Placeholder">
            <a:extLst>
              <a:ext uri="{FF2B5EF4-FFF2-40B4-BE49-F238E27FC236}">
                <a16:creationId xmlns:a16="http://schemas.microsoft.com/office/drawing/2014/main" id="{0E8CE9CD-F45B-421B-99EE-E365E024903C}"/>
              </a:ext>
            </a:extLst>
          </p:cNvPr>
          <p:cNvSpPr>
            <a:spLocks noGrp="1"/>
          </p:cNvSpPr>
          <p:nvPr>
            <p:ph type="ftr" sz="quarter" idx="13"/>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1E1DF904-338B-407E-A788-88865DF5B781}"/>
              </a:ext>
            </a:extLst>
          </p:cNvPr>
          <p:cNvSpPr>
            <a:spLocks noGrp="1"/>
          </p:cNvSpPr>
          <p:nvPr>
            <p:ph type="sldNum" sz="quarter" idx="14"/>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29659781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236" userDrawn="1">
          <p15:clr>
            <a:srgbClr val="5ACBF0"/>
          </p15:clr>
        </p15:guide>
        <p15:guide id="2" pos="6626" userDrawn="1">
          <p15:clr>
            <a:srgbClr val="5ACBF0"/>
          </p15:clr>
        </p15:guide>
        <p15:guide id="3" orient="horz" pos="2288" userDrawn="1">
          <p15:clr>
            <a:srgbClr val="5ACBF0"/>
          </p15:clr>
        </p15:guide>
        <p15:guide id="4" orient="horz" pos="2548"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13F80B4D-94E3-497C-9014-7F8EABA417B7}"/>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Section headers</a:t>
            </a:r>
          </a:p>
        </p:txBody>
      </p:sp>
      <p:cxnSp>
        <p:nvCxnSpPr>
          <p:cNvPr id="4" name="Arrow">
            <a:extLst>
              <a:ext uri="{FF2B5EF4-FFF2-40B4-BE49-F238E27FC236}">
                <a16:creationId xmlns:a16="http://schemas.microsoft.com/office/drawing/2014/main" id="{5CA4857D-50A4-4F6E-8AC6-F53991E25BA7}"/>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542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17" name="Effervescent Background">
            <a:extLst>
              <a:ext uri="{FF2B5EF4-FFF2-40B4-BE49-F238E27FC236}">
                <a16:creationId xmlns:a16="http://schemas.microsoft.com/office/drawing/2014/main" id="{77505517-54EF-7E54-5259-EE37C36DD28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0" y="0"/>
            <a:ext cx="12192000" cy="6858000"/>
          </a:xfrm>
          <a:prstGeom prst="rect">
            <a:avLst/>
          </a:prstGeom>
        </p:spPr>
      </p:pic>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375435"/>
            <a:ext cx="8686800" cy="1523494"/>
          </a:xfrm>
        </p:spPr>
        <p:txBody>
          <a:bodyPr anchor="b"/>
          <a:lstStyle>
            <a:lvl1pPr algn="ctr">
              <a:defRPr sz="5500" b="0" spc="0" baseline="0">
                <a:solidFill>
                  <a:schemeClr val="tx1"/>
                </a:solidFill>
              </a:defRPr>
            </a:lvl1pPr>
          </a:lstStyle>
          <a:p>
            <a:r>
              <a:rPr lang="en-US" dirty="0"/>
              <a:t>Section title; Georgia Pro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4186206"/>
            <a:ext cx="8686800" cy="332399"/>
          </a:xfrm>
        </p:spPr>
        <p:txBody>
          <a:bodyPr>
            <a:spAutoFit/>
          </a:bodyPr>
          <a:lstStyle>
            <a:lvl1pPr marL="0" indent="0" algn="ctr">
              <a:lnSpc>
                <a:spcPct val="90000"/>
              </a:lnSpc>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3C5249AD-DFC4-43F6-A441-B6ACBDBDEF63}"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4658691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101" userDrawn="1">
          <p15:clr>
            <a:srgbClr val="5ACBF0"/>
          </p15:clr>
        </p15:guide>
        <p15:guide id="2" pos="6576" userDrawn="1">
          <p15:clr>
            <a:srgbClr val="5ACBF0"/>
          </p15:clr>
        </p15:guide>
        <p15:guide id="3" orient="horz" pos="2459" userDrawn="1">
          <p15:clr>
            <a:srgbClr val="5ACBF0"/>
          </p15:clr>
        </p15:guide>
        <p15:guide id="4" orient="horz" pos="2630" userDrawn="1">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02">
    <p:bg>
      <p:bgPr>
        <a:solidFill>
          <a:schemeClr val="bg1"/>
        </a:solidFill>
        <a:effectLst/>
      </p:bgPr>
    </p:bg>
    <p:spTree>
      <p:nvGrpSpPr>
        <p:cNvPr id="1" name=""/>
        <p:cNvGrpSpPr/>
        <p:nvPr/>
      </p:nvGrpSpPr>
      <p:grpSpPr>
        <a:xfrm>
          <a:off x="0" y="0"/>
          <a:ext cx="0" cy="0"/>
          <a:chOff x="0" y="0"/>
          <a:chExt cx="0" cy="0"/>
        </a:xfrm>
      </p:grpSpPr>
      <p:grpSp>
        <p:nvGrpSpPr>
          <p:cNvPr id="31" name="Circle Stadium Pattern">
            <a:extLst>
              <a:ext uri="{FF2B5EF4-FFF2-40B4-BE49-F238E27FC236}">
                <a16:creationId xmlns:a16="http://schemas.microsoft.com/office/drawing/2014/main" id="{16063D44-BBF3-B8D8-F984-896F5796A07E}"/>
              </a:ext>
              <a:ext uri="{C183D7F6-B498-43B3-948B-1728B52AA6E4}">
                <adec:decorative xmlns:adec="http://schemas.microsoft.com/office/drawing/2017/decorative" val="1"/>
              </a:ext>
            </a:extLst>
          </p:cNvPr>
          <p:cNvGrpSpPr/>
          <p:nvPr userDrawn="1"/>
        </p:nvGrpSpPr>
        <p:grpSpPr bwMode="gray">
          <a:xfrm>
            <a:off x="0" y="-292"/>
            <a:ext cx="12192000" cy="6135750"/>
            <a:chOff x="0" y="-292"/>
            <a:chExt cx="12192000" cy="6135750"/>
          </a:xfrm>
        </p:grpSpPr>
        <p:sp>
          <p:nvSpPr>
            <p:cNvPr id="10" name="Oval 9">
              <a:extLst>
                <a:ext uri="{FF2B5EF4-FFF2-40B4-BE49-F238E27FC236}">
                  <a16:creationId xmlns:a16="http://schemas.microsoft.com/office/drawing/2014/main" id="{0B26FE32-383F-F5D8-7AB7-3A2B19B2D013}"/>
                </a:ext>
              </a:extLst>
            </p:cNvPr>
            <p:cNvSpPr/>
            <p:nvPr userDrawn="1"/>
          </p:nvSpPr>
          <p:spPr bwMode="gray">
            <a:xfrm>
              <a:off x="1426096" y="5184774"/>
              <a:ext cx="950392" cy="950392"/>
            </a:xfrm>
            <a:prstGeom prst="ellipse">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3" name="Freeform: Shape 22">
              <a:extLst>
                <a:ext uri="{FF2B5EF4-FFF2-40B4-BE49-F238E27FC236}">
                  <a16:creationId xmlns:a16="http://schemas.microsoft.com/office/drawing/2014/main" id="{48670F22-94C0-5CBB-E6B8-C53D1DDBF077}"/>
                </a:ext>
              </a:extLst>
            </p:cNvPr>
            <p:cNvSpPr/>
            <p:nvPr userDrawn="1"/>
          </p:nvSpPr>
          <p:spPr bwMode="gray">
            <a:xfrm>
              <a:off x="0" y="5184482"/>
              <a:ext cx="1426097" cy="950976"/>
            </a:xfrm>
            <a:custGeom>
              <a:avLst/>
              <a:gdLst>
                <a:gd name="connsiteX0" fmla="*/ 0 w 1426097"/>
                <a:gd name="connsiteY0" fmla="*/ 0 h 950976"/>
                <a:gd name="connsiteX1" fmla="*/ 950609 w 1426097"/>
                <a:gd name="connsiteY1" fmla="*/ 0 h 950976"/>
                <a:gd name="connsiteX2" fmla="*/ 1426097 w 1426097"/>
                <a:gd name="connsiteY2" fmla="*/ 475488 h 950976"/>
                <a:gd name="connsiteX3" fmla="*/ 950609 w 1426097"/>
                <a:gd name="connsiteY3" fmla="*/ 950976 h 950976"/>
                <a:gd name="connsiteX4" fmla="*/ 0 w 1426097"/>
                <a:gd name="connsiteY4" fmla="*/ 950976 h 950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097" h="950976">
                  <a:moveTo>
                    <a:pt x="0" y="0"/>
                  </a:moveTo>
                  <a:lnTo>
                    <a:pt x="950609" y="0"/>
                  </a:lnTo>
                  <a:cubicBezTo>
                    <a:pt x="1213214" y="0"/>
                    <a:pt x="1426097" y="212883"/>
                    <a:pt x="1426097" y="475488"/>
                  </a:cubicBezTo>
                  <a:cubicBezTo>
                    <a:pt x="1426097" y="738093"/>
                    <a:pt x="1213214" y="950976"/>
                    <a:pt x="950609" y="950976"/>
                  </a:cubicBezTo>
                  <a:lnTo>
                    <a:pt x="0" y="950976"/>
                  </a:ln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2" name="Oval 11">
              <a:extLst>
                <a:ext uri="{FF2B5EF4-FFF2-40B4-BE49-F238E27FC236}">
                  <a16:creationId xmlns:a16="http://schemas.microsoft.com/office/drawing/2014/main" id="{07B955C5-E4B3-A3F4-88FB-83ACECDCEAA0}"/>
                </a:ext>
              </a:extLst>
            </p:cNvPr>
            <p:cNvSpPr/>
            <p:nvPr userDrawn="1"/>
          </p:nvSpPr>
          <p:spPr bwMode="gray">
            <a:xfrm>
              <a:off x="475704" y="4233944"/>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0" name="Freeform: Shape 19">
              <a:extLst>
                <a:ext uri="{FF2B5EF4-FFF2-40B4-BE49-F238E27FC236}">
                  <a16:creationId xmlns:a16="http://schemas.microsoft.com/office/drawing/2014/main" id="{A9ACFA7D-DFD2-CB12-E4DE-F657AF3C466E}"/>
                </a:ext>
              </a:extLst>
            </p:cNvPr>
            <p:cNvSpPr/>
            <p:nvPr userDrawn="1"/>
          </p:nvSpPr>
          <p:spPr bwMode="gray">
            <a:xfrm>
              <a:off x="0" y="4233944"/>
              <a:ext cx="475704" cy="950392"/>
            </a:xfrm>
            <a:custGeom>
              <a:avLst/>
              <a:gdLst>
                <a:gd name="connsiteX0" fmla="*/ 508 w 475704"/>
                <a:gd name="connsiteY0" fmla="*/ 0 h 950392"/>
                <a:gd name="connsiteX1" fmla="*/ 475704 w 475704"/>
                <a:gd name="connsiteY1" fmla="*/ 475196 h 950392"/>
                <a:gd name="connsiteX2" fmla="*/ 508 w 475704"/>
                <a:gd name="connsiteY2" fmla="*/ 950392 h 950392"/>
                <a:gd name="connsiteX3" fmla="*/ 0 w 475704"/>
                <a:gd name="connsiteY3" fmla="*/ 950341 h 950392"/>
                <a:gd name="connsiteX4" fmla="*/ 0 w 475704"/>
                <a:gd name="connsiteY4" fmla="*/ 51 h 95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04" h="950392">
                  <a:moveTo>
                    <a:pt x="508" y="0"/>
                  </a:moveTo>
                  <a:cubicBezTo>
                    <a:pt x="262952" y="0"/>
                    <a:pt x="475704" y="212752"/>
                    <a:pt x="475704" y="475196"/>
                  </a:cubicBezTo>
                  <a:cubicBezTo>
                    <a:pt x="475704" y="737640"/>
                    <a:pt x="262952" y="950392"/>
                    <a:pt x="508" y="950392"/>
                  </a:cubicBezTo>
                  <a:lnTo>
                    <a:pt x="0" y="950341"/>
                  </a:lnTo>
                  <a:lnTo>
                    <a:pt x="0" y="51"/>
                  </a:ln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4" name="Oval 13">
              <a:extLst>
                <a:ext uri="{FF2B5EF4-FFF2-40B4-BE49-F238E27FC236}">
                  <a16:creationId xmlns:a16="http://schemas.microsoft.com/office/drawing/2014/main" id="{57D0112C-AD5F-F157-6170-5791D778202A}"/>
                </a:ext>
              </a:extLst>
            </p:cNvPr>
            <p:cNvSpPr/>
            <p:nvPr userDrawn="1"/>
          </p:nvSpPr>
          <p:spPr bwMode="gray">
            <a:xfrm>
              <a:off x="11241608" y="1900784"/>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5" name="Freeform: Shape 24">
              <a:extLst>
                <a:ext uri="{FF2B5EF4-FFF2-40B4-BE49-F238E27FC236}">
                  <a16:creationId xmlns:a16="http://schemas.microsoft.com/office/drawing/2014/main" id="{21C22E0F-8DF4-2E07-F091-9AE29F932B77}"/>
                </a:ext>
              </a:extLst>
            </p:cNvPr>
            <p:cNvSpPr/>
            <p:nvPr userDrawn="1"/>
          </p:nvSpPr>
          <p:spPr bwMode="gray">
            <a:xfrm>
              <a:off x="10678741" y="950392"/>
              <a:ext cx="1513259" cy="950976"/>
            </a:xfrm>
            <a:custGeom>
              <a:avLst/>
              <a:gdLst>
                <a:gd name="connsiteX0" fmla="*/ 475488 w 1513259"/>
                <a:gd name="connsiteY0" fmla="*/ 0 h 950976"/>
                <a:gd name="connsiteX1" fmla="*/ 1503057 w 1513259"/>
                <a:gd name="connsiteY1" fmla="*/ 0 h 950976"/>
                <a:gd name="connsiteX2" fmla="*/ 1513259 w 1513259"/>
                <a:gd name="connsiteY2" fmla="*/ 1029 h 950976"/>
                <a:gd name="connsiteX3" fmla="*/ 1513259 w 1513259"/>
                <a:gd name="connsiteY3" fmla="*/ 949948 h 950976"/>
                <a:gd name="connsiteX4" fmla="*/ 1503057 w 1513259"/>
                <a:gd name="connsiteY4" fmla="*/ 950976 h 950976"/>
                <a:gd name="connsiteX5" fmla="*/ 475488 w 1513259"/>
                <a:gd name="connsiteY5" fmla="*/ 950976 h 950976"/>
                <a:gd name="connsiteX6" fmla="*/ 0 w 1513259"/>
                <a:gd name="connsiteY6" fmla="*/ 475488 h 950976"/>
                <a:gd name="connsiteX7" fmla="*/ 475488 w 1513259"/>
                <a:gd name="connsiteY7"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59" h="950976">
                  <a:moveTo>
                    <a:pt x="475488" y="0"/>
                  </a:moveTo>
                  <a:lnTo>
                    <a:pt x="1503057" y="0"/>
                  </a:lnTo>
                  <a:lnTo>
                    <a:pt x="1513259" y="1029"/>
                  </a:lnTo>
                  <a:lnTo>
                    <a:pt x="1513259" y="949948"/>
                  </a:lnTo>
                  <a:lnTo>
                    <a:pt x="1503057" y="950976"/>
                  </a:lnTo>
                  <a:lnTo>
                    <a:pt x="475488" y="950976"/>
                  </a:lnTo>
                  <a:cubicBezTo>
                    <a:pt x="212883" y="950976"/>
                    <a:pt x="0" y="738093"/>
                    <a:pt x="0" y="475488"/>
                  </a:cubicBezTo>
                  <a:cubicBezTo>
                    <a:pt x="0" y="212883"/>
                    <a:pt x="212883" y="0"/>
                    <a:pt x="475488" y="0"/>
                  </a:cubicBez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6" name="Oval 15">
              <a:extLst>
                <a:ext uri="{FF2B5EF4-FFF2-40B4-BE49-F238E27FC236}">
                  <a16:creationId xmlns:a16="http://schemas.microsoft.com/office/drawing/2014/main" id="{E3F54F8B-42DA-A10D-4F48-DAE6DD4BB538}"/>
                </a:ext>
              </a:extLst>
            </p:cNvPr>
            <p:cNvSpPr/>
            <p:nvPr userDrawn="1"/>
          </p:nvSpPr>
          <p:spPr bwMode="gray">
            <a:xfrm>
              <a:off x="9734744" y="950100"/>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7" name="Oval 16">
              <a:extLst>
                <a:ext uri="{FF2B5EF4-FFF2-40B4-BE49-F238E27FC236}">
                  <a16:creationId xmlns:a16="http://schemas.microsoft.com/office/drawing/2014/main" id="{9925FF2C-98E9-C65D-690D-B217AEC9E1FC}"/>
                </a:ext>
              </a:extLst>
            </p:cNvPr>
            <p:cNvSpPr/>
            <p:nvPr userDrawn="1"/>
          </p:nvSpPr>
          <p:spPr bwMode="gray">
            <a:xfrm>
              <a:off x="10678742" y="0"/>
              <a:ext cx="950392" cy="950392"/>
            </a:xfrm>
            <a:prstGeom prst="ellipse">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9" name="Freeform: Shape 28">
              <a:extLst>
                <a:ext uri="{FF2B5EF4-FFF2-40B4-BE49-F238E27FC236}">
                  <a16:creationId xmlns:a16="http://schemas.microsoft.com/office/drawing/2014/main" id="{9BFA5672-C599-B33C-CF5D-BEEECB00FE0A}"/>
                </a:ext>
              </a:extLst>
            </p:cNvPr>
            <p:cNvSpPr/>
            <p:nvPr userDrawn="1"/>
          </p:nvSpPr>
          <p:spPr bwMode="gray">
            <a:xfrm>
              <a:off x="11629134" y="-292"/>
              <a:ext cx="562866" cy="950976"/>
            </a:xfrm>
            <a:custGeom>
              <a:avLst/>
              <a:gdLst>
                <a:gd name="connsiteX0" fmla="*/ 475488 w 562866"/>
                <a:gd name="connsiteY0" fmla="*/ 0 h 950976"/>
                <a:gd name="connsiteX1" fmla="*/ 562866 w 562866"/>
                <a:gd name="connsiteY1" fmla="*/ 0 h 950976"/>
                <a:gd name="connsiteX2" fmla="*/ 562866 w 562866"/>
                <a:gd name="connsiteY2" fmla="*/ 950976 h 950976"/>
                <a:gd name="connsiteX3" fmla="*/ 475488 w 562866"/>
                <a:gd name="connsiteY3" fmla="*/ 950976 h 950976"/>
                <a:gd name="connsiteX4" fmla="*/ 0 w 562866"/>
                <a:gd name="connsiteY4" fmla="*/ 475488 h 950976"/>
                <a:gd name="connsiteX5" fmla="*/ 475488 w 562866"/>
                <a:gd name="connsiteY5"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866" h="950976">
                  <a:moveTo>
                    <a:pt x="475488" y="0"/>
                  </a:moveTo>
                  <a:lnTo>
                    <a:pt x="562866" y="0"/>
                  </a:lnTo>
                  <a:lnTo>
                    <a:pt x="562866" y="950976"/>
                  </a:lnTo>
                  <a:lnTo>
                    <a:pt x="475488" y="950976"/>
                  </a:lnTo>
                  <a:cubicBezTo>
                    <a:pt x="212883" y="950976"/>
                    <a:pt x="0" y="738093"/>
                    <a:pt x="0" y="475488"/>
                  </a:cubicBezTo>
                  <a:cubicBezTo>
                    <a:pt x="0" y="212883"/>
                    <a:pt x="212883" y="0"/>
                    <a:pt x="475488" y="0"/>
                  </a:cubicBez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186355"/>
            <a:ext cx="8686800" cy="1523494"/>
          </a:xfrm>
        </p:spPr>
        <p:txBody>
          <a:bodyPr anchor="b"/>
          <a:lstStyle>
            <a:lvl1pPr algn="ctr">
              <a:defRPr sz="5500" b="0" spc="0" baseline="0">
                <a:solidFill>
                  <a:schemeClr val="tx1"/>
                </a:solidFill>
              </a:defRPr>
            </a:lvl1pPr>
          </a:lstStyle>
          <a:p>
            <a:r>
              <a:rPr lang="en-US" dirty="0"/>
              <a:t>Section title; Georgia Pro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3990820"/>
            <a:ext cx="8686800" cy="332399"/>
          </a:xfrm>
        </p:spPr>
        <p:txBody>
          <a:bodyPr>
            <a:spAutoFit/>
          </a:bodyPr>
          <a:lstStyle>
            <a:lvl1pPr marL="0" indent="0" algn="ctr">
              <a:lnSpc>
                <a:spcPct val="90000"/>
              </a:lnSpc>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pic>
        <p:nvPicPr>
          <p:cNvPr id="7" name="Optum Logo" descr="Optum">
            <a:extLst>
              <a:ext uri="{FF2B5EF4-FFF2-40B4-BE49-F238E27FC236}">
                <a16:creationId xmlns:a16="http://schemas.microsoft.com/office/drawing/2014/main" id="{395D6C80-30F4-E89F-4785-D24A52C5798D}"/>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9125007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5776" userDrawn="1">
          <p15:clr>
            <a:srgbClr val="5ACBF0"/>
          </p15:clr>
        </p15:guide>
        <p15:guide id="3" orient="horz" pos="2344" userDrawn="1">
          <p15:clr>
            <a:srgbClr val="5ACBF0"/>
          </p15:clr>
        </p15:guide>
        <p15:guide id="4" orient="horz" pos="2509" userDrawn="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03">
    <p:bg>
      <p:bgPr>
        <a:solidFill>
          <a:schemeClr val="bg2"/>
        </a:solidFill>
        <a:effectLst/>
      </p:bgPr>
    </p:bg>
    <p:spTree>
      <p:nvGrpSpPr>
        <p:cNvPr id="1" name=""/>
        <p:cNvGrpSpPr/>
        <p:nvPr/>
      </p:nvGrpSpPr>
      <p:grpSpPr>
        <a:xfrm>
          <a:off x="0" y="0"/>
          <a:ext cx="0" cy="0"/>
          <a:chOff x="0" y="0"/>
          <a:chExt cx="0" cy="0"/>
        </a:xfrm>
      </p:grpSpPr>
      <p:grpSp>
        <p:nvGrpSpPr>
          <p:cNvPr id="31" name="Circle Stadium Pattern">
            <a:extLst>
              <a:ext uri="{FF2B5EF4-FFF2-40B4-BE49-F238E27FC236}">
                <a16:creationId xmlns:a16="http://schemas.microsoft.com/office/drawing/2014/main" id="{16063D44-BBF3-B8D8-F984-896F5796A07E}"/>
              </a:ext>
              <a:ext uri="{C183D7F6-B498-43B3-948B-1728B52AA6E4}">
                <adec:decorative xmlns:adec="http://schemas.microsoft.com/office/drawing/2017/decorative" val="1"/>
              </a:ext>
            </a:extLst>
          </p:cNvPr>
          <p:cNvGrpSpPr/>
          <p:nvPr userDrawn="1"/>
        </p:nvGrpSpPr>
        <p:grpSpPr bwMode="gray">
          <a:xfrm>
            <a:off x="0" y="-292"/>
            <a:ext cx="12192000" cy="6135750"/>
            <a:chOff x="0" y="-292"/>
            <a:chExt cx="12192000" cy="6135750"/>
          </a:xfrm>
        </p:grpSpPr>
        <p:sp>
          <p:nvSpPr>
            <p:cNvPr id="10" name="Oval 9">
              <a:extLst>
                <a:ext uri="{FF2B5EF4-FFF2-40B4-BE49-F238E27FC236}">
                  <a16:creationId xmlns:a16="http://schemas.microsoft.com/office/drawing/2014/main" id="{0B26FE32-383F-F5D8-7AB7-3A2B19B2D013}"/>
                </a:ext>
              </a:extLst>
            </p:cNvPr>
            <p:cNvSpPr/>
            <p:nvPr userDrawn="1"/>
          </p:nvSpPr>
          <p:spPr bwMode="gray">
            <a:xfrm>
              <a:off x="1426096" y="5184774"/>
              <a:ext cx="950392" cy="950392"/>
            </a:xfrm>
            <a:prstGeom prst="ellipse">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3" name="Freeform: Shape 22">
              <a:extLst>
                <a:ext uri="{FF2B5EF4-FFF2-40B4-BE49-F238E27FC236}">
                  <a16:creationId xmlns:a16="http://schemas.microsoft.com/office/drawing/2014/main" id="{48670F22-94C0-5CBB-E6B8-C53D1DDBF077}"/>
                </a:ext>
              </a:extLst>
            </p:cNvPr>
            <p:cNvSpPr/>
            <p:nvPr userDrawn="1"/>
          </p:nvSpPr>
          <p:spPr bwMode="gray">
            <a:xfrm>
              <a:off x="0" y="5184482"/>
              <a:ext cx="1426097" cy="950976"/>
            </a:xfrm>
            <a:custGeom>
              <a:avLst/>
              <a:gdLst>
                <a:gd name="connsiteX0" fmla="*/ 0 w 1426097"/>
                <a:gd name="connsiteY0" fmla="*/ 0 h 950976"/>
                <a:gd name="connsiteX1" fmla="*/ 950609 w 1426097"/>
                <a:gd name="connsiteY1" fmla="*/ 0 h 950976"/>
                <a:gd name="connsiteX2" fmla="*/ 1426097 w 1426097"/>
                <a:gd name="connsiteY2" fmla="*/ 475488 h 950976"/>
                <a:gd name="connsiteX3" fmla="*/ 950609 w 1426097"/>
                <a:gd name="connsiteY3" fmla="*/ 950976 h 950976"/>
                <a:gd name="connsiteX4" fmla="*/ 0 w 1426097"/>
                <a:gd name="connsiteY4" fmla="*/ 950976 h 950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097" h="950976">
                  <a:moveTo>
                    <a:pt x="0" y="0"/>
                  </a:moveTo>
                  <a:lnTo>
                    <a:pt x="950609" y="0"/>
                  </a:lnTo>
                  <a:cubicBezTo>
                    <a:pt x="1213214" y="0"/>
                    <a:pt x="1426097" y="212883"/>
                    <a:pt x="1426097" y="475488"/>
                  </a:cubicBezTo>
                  <a:cubicBezTo>
                    <a:pt x="1426097" y="738093"/>
                    <a:pt x="1213214" y="950976"/>
                    <a:pt x="950609" y="950976"/>
                  </a:cubicBezTo>
                  <a:lnTo>
                    <a:pt x="0" y="950976"/>
                  </a:ln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2" name="Oval 11">
              <a:extLst>
                <a:ext uri="{FF2B5EF4-FFF2-40B4-BE49-F238E27FC236}">
                  <a16:creationId xmlns:a16="http://schemas.microsoft.com/office/drawing/2014/main" id="{07B955C5-E4B3-A3F4-88FB-83ACECDCEAA0}"/>
                </a:ext>
              </a:extLst>
            </p:cNvPr>
            <p:cNvSpPr/>
            <p:nvPr userDrawn="1"/>
          </p:nvSpPr>
          <p:spPr bwMode="gray">
            <a:xfrm>
              <a:off x="475704" y="4233944"/>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0" name="Freeform: Shape 19">
              <a:extLst>
                <a:ext uri="{FF2B5EF4-FFF2-40B4-BE49-F238E27FC236}">
                  <a16:creationId xmlns:a16="http://schemas.microsoft.com/office/drawing/2014/main" id="{A9ACFA7D-DFD2-CB12-E4DE-F657AF3C466E}"/>
                </a:ext>
              </a:extLst>
            </p:cNvPr>
            <p:cNvSpPr/>
            <p:nvPr userDrawn="1"/>
          </p:nvSpPr>
          <p:spPr bwMode="gray">
            <a:xfrm>
              <a:off x="0" y="4233944"/>
              <a:ext cx="475704" cy="950392"/>
            </a:xfrm>
            <a:custGeom>
              <a:avLst/>
              <a:gdLst>
                <a:gd name="connsiteX0" fmla="*/ 508 w 475704"/>
                <a:gd name="connsiteY0" fmla="*/ 0 h 950392"/>
                <a:gd name="connsiteX1" fmla="*/ 475704 w 475704"/>
                <a:gd name="connsiteY1" fmla="*/ 475196 h 950392"/>
                <a:gd name="connsiteX2" fmla="*/ 508 w 475704"/>
                <a:gd name="connsiteY2" fmla="*/ 950392 h 950392"/>
                <a:gd name="connsiteX3" fmla="*/ 0 w 475704"/>
                <a:gd name="connsiteY3" fmla="*/ 950341 h 950392"/>
                <a:gd name="connsiteX4" fmla="*/ 0 w 475704"/>
                <a:gd name="connsiteY4" fmla="*/ 51 h 95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04" h="950392">
                  <a:moveTo>
                    <a:pt x="508" y="0"/>
                  </a:moveTo>
                  <a:cubicBezTo>
                    <a:pt x="262952" y="0"/>
                    <a:pt x="475704" y="212752"/>
                    <a:pt x="475704" y="475196"/>
                  </a:cubicBezTo>
                  <a:cubicBezTo>
                    <a:pt x="475704" y="737640"/>
                    <a:pt x="262952" y="950392"/>
                    <a:pt x="508" y="950392"/>
                  </a:cubicBezTo>
                  <a:lnTo>
                    <a:pt x="0" y="950341"/>
                  </a:lnTo>
                  <a:lnTo>
                    <a:pt x="0" y="51"/>
                  </a:ln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4" name="Oval 13">
              <a:extLst>
                <a:ext uri="{FF2B5EF4-FFF2-40B4-BE49-F238E27FC236}">
                  <a16:creationId xmlns:a16="http://schemas.microsoft.com/office/drawing/2014/main" id="{57D0112C-AD5F-F157-6170-5791D778202A}"/>
                </a:ext>
              </a:extLst>
            </p:cNvPr>
            <p:cNvSpPr/>
            <p:nvPr userDrawn="1"/>
          </p:nvSpPr>
          <p:spPr bwMode="gray">
            <a:xfrm>
              <a:off x="11241608" y="1900784"/>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5" name="Freeform: Shape 24">
              <a:extLst>
                <a:ext uri="{FF2B5EF4-FFF2-40B4-BE49-F238E27FC236}">
                  <a16:creationId xmlns:a16="http://schemas.microsoft.com/office/drawing/2014/main" id="{21C22E0F-8DF4-2E07-F091-9AE29F932B77}"/>
                </a:ext>
              </a:extLst>
            </p:cNvPr>
            <p:cNvSpPr/>
            <p:nvPr userDrawn="1"/>
          </p:nvSpPr>
          <p:spPr bwMode="gray">
            <a:xfrm>
              <a:off x="10678741" y="950392"/>
              <a:ext cx="1513259" cy="950976"/>
            </a:xfrm>
            <a:custGeom>
              <a:avLst/>
              <a:gdLst>
                <a:gd name="connsiteX0" fmla="*/ 475488 w 1513259"/>
                <a:gd name="connsiteY0" fmla="*/ 0 h 950976"/>
                <a:gd name="connsiteX1" fmla="*/ 1503057 w 1513259"/>
                <a:gd name="connsiteY1" fmla="*/ 0 h 950976"/>
                <a:gd name="connsiteX2" fmla="*/ 1513259 w 1513259"/>
                <a:gd name="connsiteY2" fmla="*/ 1029 h 950976"/>
                <a:gd name="connsiteX3" fmla="*/ 1513259 w 1513259"/>
                <a:gd name="connsiteY3" fmla="*/ 949948 h 950976"/>
                <a:gd name="connsiteX4" fmla="*/ 1503057 w 1513259"/>
                <a:gd name="connsiteY4" fmla="*/ 950976 h 950976"/>
                <a:gd name="connsiteX5" fmla="*/ 475488 w 1513259"/>
                <a:gd name="connsiteY5" fmla="*/ 950976 h 950976"/>
                <a:gd name="connsiteX6" fmla="*/ 0 w 1513259"/>
                <a:gd name="connsiteY6" fmla="*/ 475488 h 950976"/>
                <a:gd name="connsiteX7" fmla="*/ 475488 w 1513259"/>
                <a:gd name="connsiteY7"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59" h="950976">
                  <a:moveTo>
                    <a:pt x="475488" y="0"/>
                  </a:moveTo>
                  <a:lnTo>
                    <a:pt x="1503057" y="0"/>
                  </a:lnTo>
                  <a:lnTo>
                    <a:pt x="1513259" y="1029"/>
                  </a:lnTo>
                  <a:lnTo>
                    <a:pt x="1513259" y="949948"/>
                  </a:lnTo>
                  <a:lnTo>
                    <a:pt x="1503057" y="950976"/>
                  </a:lnTo>
                  <a:lnTo>
                    <a:pt x="475488" y="950976"/>
                  </a:lnTo>
                  <a:cubicBezTo>
                    <a:pt x="212883" y="950976"/>
                    <a:pt x="0" y="738093"/>
                    <a:pt x="0" y="475488"/>
                  </a:cubicBezTo>
                  <a:cubicBezTo>
                    <a:pt x="0" y="212883"/>
                    <a:pt x="212883" y="0"/>
                    <a:pt x="475488" y="0"/>
                  </a:cubicBez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6" name="Oval 15">
              <a:extLst>
                <a:ext uri="{FF2B5EF4-FFF2-40B4-BE49-F238E27FC236}">
                  <a16:creationId xmlns:a16="http://schemas.microsoft.com/office/drawing/2014/main" id="{E3F54F8B-42DA-A10D-4F48-DAE6DD4BB538}"/>
                </a:ext>
              </a:extLst>
            </p:cNvPr>
            <p:cNvSpPr/>
            <p:nvPr userDrawn="1"/>
          </p:nvSpPr>
          <p:spPr bwMode="gray">
            <a:xfrm>
              <a:off x="9734744" y="950100"/>
              <a:ext cx="950392" cy="950392"/>
            </a:xfrm>
            <a:prstGeom prst="ellipse">
              <a:avLst/>
            </a:pr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7" name="Oval 16">
              <a:extLst>
                <a:ext uri="{FF2B5EF4-FFF2-40B4-BE49-F238E27FC236}">
                  <a16:creationId xmlns:a16="http://schemas.microsoft.com/office/drawing/2014/main" id="{9925FF2C-98E9-C65D-690D-B217AEC9E1FC}"/>
                </a:ext>
              </a:extLst>
            </p:cNvPr>
            <p:cNvSpPr/>
            <p:nvPr userDrawn="1"/>
          </p:nvSpPr>
          <p:spPr bwMode="gray">
            <a:xfrm>
              <a:off x="10678742" y="0"/>
              <a:ext cx="950392" cy="950392"/>
            </a:xfrm>
            <a:prstGeom prst="ellipse">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9" name="Freeform: Shape 28">
              <a:extLst>
                <a:ext uri="{FF2B5EF4-FFF2-40B4-BE49-F238E27FC236}">
                  <a16:creationId xmlns:a16="http://schemas.microsoft.com/office/drawing/2014/main" id="{9BFA5672-C599-B33C-CF5D-BEEECB00FE0A}"/>
                </a:ext>
              </a:extLst>
            </p:cNvPr>
            <p:cNvSpPr/>
            <p:nvPr userDrawn="1"/>
          </p:nvSpPr>
          <p:spPr bwMode="gray">
            <a:xfrm>
              <a:off x="11629134" y="-292"/>
              <a:ext cx="562866" cy="950976"/>
            </a:xfrm>
            <a:custGeom>
              <a:avLst/>
              <a:gdLst>
                <a:gd name="connsiteX0" fmla="*/ 475488 w 562866"/>
                <a:gd name="connsiteY0" fmla="*/ 0 h 950976"/>
                <a:gd name="connsiteX1" fmla="*/ 562866 w 562866"/>
                <a:gd name="connsiteY1" fmla="*/ 0 h 950976"/>
                <a:gd name="connsiteX2" fmla="*/ 562866 w 562866"/>
                <a:gd name="connsiteY2" fmla="*/ 950976 h 950976"/>
                <a:gd name="connsiteX3" fmla="*/ 475488 w 562866"/>
                <a:gd name="connsiteY3" fmla="*/ 950976 h 950976"/>
                <a:gd name="connsiteX4" fmla="*/ 0 w 562866"/>
                <a:gd name="connsiteY4" fmla="*/ 475488 h 950976"/>
                <a:gd name="connsiteX5" fmla="*/ 475488 w 562866"/>
                <a:gd name="connsiteY5"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866" h="950976">
                  <a:moveTo>
                    <a:pt x="475488" y="0"/>
                  </a:moveTo>
                  <a:lnTo>
                    <a:pt x="562866" y="0"/>
                  </a:lnTo>
                  <a:lnTo>
                    <a:pt x="562866" y="950976"/>
                  </a:lnTo>
                  <a:lnTo>
                    <a:pt x="475488" y="950976"/>
                  </a:lnTo>
                  <a:cubicBezTo>
                    <a:pt x="212883" y="950976"/>
                    <a:pt x="0" y="738093"/>
                    <a:pt x="0" y="475488"/>
                  </a:cubicBezTo>
                  <a:cubicBezTo>
                    <a:pt x="0" y="212883"/>
                    <a:pt x="212883" y="0"/>
                    <a:pt x="475488" y="0"/>
                  </a:cubicBezTo>
                  <a:close/>
                </a:path>
              </a:pathLst>
            </a:custGeom>
            <a:solidFill>
              <a:srgbClr val="EDE8E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186355"/>
            <a:ext cx="8686800" cy="1523494"/>
          </a:xfrm>
        </p:spPr>
        <p:txBody>
          <a:bodyPr anchor="b"/>
          <a:lstStyle>
            <a:lvl1pPr algn="ctr">
              <a:defRPr sz="5500" b="0" spc="0" baseline="0">
                <a:solidFill>
                  <a:schemeClr val="tx1"/>
                </a:solidFill>
              </a:defRPr>
            </a:lvl1pPr>
          </a:lstStyle>
          <a:p>
            <a:r>
              <a:rPr lang="en-US" dirty="0"/>
              <a:t>Section title; Georgia Pro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3990820"/>
            <a:ext cx="8686800" cy="332399"/>
          </a:xfrm>
        </p:spPr>
        <p:txBody>
          <a:bodyPr>
            <a:spAutoFit/>
          </a:bodyPr>
          <a:lstStyle>
            <a:lvl1pPr marL="0" indent="0" algn="ctr">
              <a:lnSpc>
                <a:spcPct val="90000"/>
              </a:lnSpc>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pic>
        <p:nvPicPr>
          <p:cNvPr id="7" name="Optum Logo" descr="Optum">
            <a:extLst>
              <a:ext uri="{FF2B5EF4-FFF2-40B4-BE49-F238E27FC236}">
                <a16:creationId xmlns:a16="http://schemas.microsoft.com/office/drawing/2014/main" id="{B182F32D-9E08-7913-D9C1-F4408AF9F96A}"/>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8501768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5776" userDrawn="1">
          <p15:clr>
            <a:srgbClr val="5ACBF0"/>
          </p15:clr>
        </p15:guide>
        <p15:guide id="3" orient="horz" pos="2344" userDrawn="1">
          <p15:clr>
            <a:srgbClr val="5ACBF0"/>
          </p15:clr>
        </p15:guide>
        <p15:guide id="4" orient="horz" pos="2509" userDrawn="1">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04">
    <p:bg>
      <p:bgPr>
        <a:solidFill>
          <a:schemeClr val="bg2"/>
        </a:solidFill>
        <a:effectLst/>
      </p:bgPr>
    </p:bg>
    <p:spTree>
      <p:nvGrpSpPr>
        <p:cNvPr id="1" name=""/>
        <p:cNvGrpSpPr/>
        <p:nvPr/>
      </p:nvGrpSpPr>
      <p:grpSpPr>
        <a:xfrm>
          <a:off x="0" y="0"/>
          <a:ext cx="0" cy="0"/>
          <a:chOff x="0" y="0"/>
          <a:chExt cx="0" cy="0"/>
        </a:xfrm>
      </p:grpSpPr>
      <p:grpSp>
        <p:nvGrpSpPr>
          <p:cNvPr id="31" name="Circle Stadium Pattern">
            <a:extLst>
              <a:ext uri="{FF2B5EF4-FFF2-40B4-BE49-F238E27FC236}">
                <a16:creationId xmlns:a16="http://schemas.microsoft.com/office/drawing/2014/main" id="{16063D44-BBF3-B8D8-F984-896F5796A07E}"/>
              </a:ext>
              <a:ext uri="{C183D7F6-B498-43B3-948B-1728B52AA6E4}">
                <adec:decorative xmlns:adec="http://schemas.microsoft.com/office/drawing/2017/decorative" val="1"/>
              </a:ext>
            </a:extLst>
          </p:cNvPr>
          <p:cNvGrpSpPr/>
          <p:nvPr userDrawn="1"/>
        </p:nvGrpSpPr>
        <p:grpSpPr bwMode="gray">
          <a:xfrm>
            <a:off x="0" y="-292"/>
            <a:ext cx="12192000" cy="6135750"/>
            <a:chOff x="0" y="-292"/>
            <a:chExt cx="12192000" cy="6135750"/>
          </a:xfrm>
          <a:solidFill>
            <a:schemeClr val="bg1"/>
          </a:solidFill>
        </p:grpSpPr>
        <p:sp>
          <p:nvSpPr>
            <p:cNvPr id="10" name="Oval 9">
              <a:extLst>
                <a:ext uri="{FF2B5EF4-FFF2-40B4-BE49-F238E27FC236}">
                  <a16:creationId xmlns:a16="http://schemas.microsoft.com/office/drawing/2014/main" id="{0B26FE32-383F-F5D8-7AB7-3A2B19B2D013}"/>
                </a:ext>
              </a:extLst>
            </p:cNvPr>
            <p:cNvSpPr/>
            <p:nvPr userDrawn="1"/>
          </p:nvSpPr>
          <p:spPr bwMode="gray">
            <a:xfrm>
              <a:off x="1426096" y="5184774"/>
              <a:ext cx="950392" cy="950392"/>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3" name="Freeform: Shape 22">
              <a:extLst>
                <a:ext uri="{FF2B5EF4-FFF2-40B4-BE49-F238E27FC236}">
                  <a16:creationId xmlns:a16="http://schemas.microsoft.com/office/drawing/2014/main" id="{48670F22-94C0-5CBB-E6B8-C53D1DDBF077}"/>
                </a:ext>
              </a:extLst>
            </p:cNvPr>
            <p:cNvSpPr/>
            <p:nvPr userDrawn="1"/>
          </p:nvSpPr>
          <p:spPr bwMode="gray">
            <a:xfrm>
              <a:off x="0" y="5184482"/>
              <a:ext cx="1426097" cy="950976"/>
            </a:xfrm>
            <a:custGeom>
              <a:avLst/>
              <a:gdLst>
                <a:gd name="connsiteX0" fmla="*/ 0 w 1426097"/>
                <a:gd name="connsiteY0" fmla="*/ 0 h 950976"/>
                <a:gd name="connsiteX1" fmla="*/ 950609 w 1426097"/>
                <a:gd name="connsiteY1" fmla="*/ 0 h 950976"/>
                <a:gd name="connsiteX2" fmla="*/ 1426097 w 1426097"/>
                <a:gd name="connsiteY2" fmla="*/ 475488 h 950976"/>
                <a:gd name="connsiteX3" fmla="*/ 950609 w 1426097"/>
                <a:gd name="connsiteY3" fmla="*/ 950976 h 950976"/>
                <a:gd name="connsiteX4" fmla="*/ 0 w 1426097"/>
                <a:gd name="connsiteY4" fmla="*/ 950976 h 950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6097" h="950976">
                  <a:moveTo>
                    <a:pt x="0" y="0"/>
                  </a:moveTo>
                  <a:lnTo>
                    <a:pt x="950609" y="0"/>
                  </a:lnTo>
                  <a:cubicBezTo>
                    <a:pt x="1213214" y="0"/>
                    <a:pt x="1426097" y="212883"/>
                    <a:pt x="1426097" y="475488"/>
                  </a:cubicBezTo>
                  <a:cubicBezTo>
                    <a:pt x="1426097" y="738093"/>
                    <a:pt x="1213214" y="950976"/>
                    <a:pt x="950609" y="950976"/>
                  </a:cubicBezTo>
                  <a:lnTo>
                    <a:pt x="0" y="950976"/>
                  </a:ln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2" name="Oval 11">
              <a:extLst>
                <a:ext uri="{FF2B5EF4-FFF2-40B4-BE49-F238E27FC236}">
                  <a16:creationId xmlns:a16="http://schemas.microsoft.com/office/drawing/2014/main" id="{07B955C5-E4B3-A3F4-88FB-83ACECDCEAA0}"/>
                </a:ext>
              </a:extLst>
            </p:cNvPr>
            <p:cNvSpPr/>
            <p:nvPr userDrawn="1"/>
          </p:nvSpPr>
          <p:spPr bwMode="gray">
            <a:xfrm>
              <a:off x="475704" y="4233944"/>
              <a:ext cx="950392" cy="950392"/>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0" name="Freeform: Shape 19">
              <a:extLst>
                <a:ext uri="{FF2B5EF4-FFF2-40B4-BE49-F238E27FC236}">
                  <a16:creationId xmlns:a16="http://schemas.microsoft.com/office/drawing/2014/main" id="{A9ACFA7D-DFD2-CB12-E4DE-F657AF3C466E}"/>
                </a:ext>
              </a:extLst>
            </p:cNvPr>
            <p:cNvSpPr/>
            <p:nvPr userDrawn="1"/>
          </p:nvSpPr>
          <p:spPr bwMode="gray">
            <a:xfrm>
              <a:off x="0" y="4233944"/>
              <a:ext cx="475704" cy="950392"/>
            </a:xfrm>
            <a:custGeom>
              <a:avLst/>
              <a:gdLst>
                <a:gd name="connsiteX0" fmla="*/ 508 w 475704"/>
                <a:gd name="connsiteY0" fmla="*/ 0 h 950392"/>
                <a:gd name="connsiteX1" fmla="*/ 475704 w 475704"/>
                <a:gd name="connsiteY1" fmla="*/ 475196 h 950392"/>
                <a:gd name="connsiteX2" fmla="*/ 508 w 475704"/>
                <a:gd name="connsiteY2" fmla="*/ 950392 h 950392"/>
                <a:gd name="connsiteX3" fmla="*/ 0 w 475704"/>
                <a:gd name="connsiteY3" fmla="*/ 950341 h 950392"/>
                <a:gd name="connsiteX4" fmla="*/ 0 w 475704"/>
                <a:gd name="connsiteY4" fmla="*/ 51 h 95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704" h="950392">
                  <a:moveTo>
                    <a:pt x="508" y="0"/>
                  </a:moveTo>
                  <a:cubicBezTo>
                    <a:pt x="262952" y="0"/>
                    <a:pt x="475704" y="212752"/>
                    <a:pt x="475704" y="475196"/>
                  </a:cubicBezTo>
                  <a:cubicBezTo>
                    <a:pt x="475704" y="737640"/>
                    <a:pt x="262952" y="950392"/>
                    <a:pt x="508" y="950392"/>
                  </a:cubicBezTo>
                  <a:lnTo>
                    <a:pt x="0" y="950341"/>
                  </a:lnTo>
                  <a:lnTo>
                    <a:pt x="0" y="51"/>
                  </a:ln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4" name="Oval 13">
              <a:extLst>
                <a:ext uri="{FF2B5EF4-FFF2-40B4-BE49-F238E27FC236}">
                  <a16:creationId xmlns:a16="http://schemas.microsoft.com/office/drawing/2014/main" id="{57D0112C-AD5F-F157-6170-5791D778202A}"/>
                </a:ext>
              </a:extLst>
            </p:cNvPr>
            <p:cNvSpPr/>
            <p:nvPr userDrawn="1"/>
          </p:nvSpPr>
          <p:spPr bwMode="gray">
            <a:xfrm>
              <a:off x="11241608" y="1900784"/>
              <a:ext cx="950392" cy="950392"/>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5" name="Freeform: Shape 24">
              <a:extLst>
                <a:ext uri="{FF2B5EF4-FFF2-40B4-BE49-F238E27FC236}">
                  <a16:creationId xmlns:a16="http://schemas.microsoft.com/office/drawing/2014/main" id="{21C22E0F-8DF4-2E07-F091-9AE29F932B77}"/>
                </a:ext>
              </a:extLst>
            </p:cNvPr>
            <p:cNvSpPr/>
            <p:nvPr userDrawn="1"/>
          </p:nvSpPr>
          <p:spPr bwMode="gray">
            <a:xfrm>
              <a:off x="10678741" y="950392"/>
              <a:ext cx="1513259" cy="950976"/>
            </a:xfrm>
            <a:custGeom>
              <a:avLst/>
              <a:gdLst>
                <a:gd name="connsiteX0" fmla="*/ 475488 w 1513259"/>
                <a:gd name="connsiteY0" fmla="*/ 0 h 950976"/>
                <a:gd name="connsiteX1" fmla="*/ 1503057 w 1513259"/>
                <a:gd name="connsiteY1" fmla="*/ 0 h 950976"/>
                <a:gd name="connsiteX2" fmla="*/ 1513259 w 1513259"/>
                <a:gd name="connsiteY2" fmla="*/ 1029 h 950976"/>
                <a:gd name="connsiteX3" fmla="*/ 1513259 w 1513259"/>
                <a:gd name="connsiteY3" fmla="*/ 949948 h 950976"/>
                <a:gd name="connsiteX4" fmla="*/ 1503057 w 1513259"/>
                <a:gd name="connsiteY4" fmla="*/ 950976 h 950976"/>
                <a:gd name="connsiteX5" fmla="*/ 475488 w 1513259"/>
                <a:gd name="connsiteY5" fmla="*/ 950976 h 950976"/>
                <a:gd name="connsiteX6" fmla="*/ 0 w 1513259"/>
                <a:gd name="connsiteY6" fmla="*/ 475488 h 950976"/>
                <a:gd name="connsiteX7" fmla="*/ 475488 w 1513259"/>
                <a:gd name="connsiteY7"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59" h="950976">
                  <a:moveTo>
                    <a:pt x="475488" y="0"/>
                  </a:moveTo>
                  <a:lnTo>
                    <a:pt x="1503057" y="0"/>
                  </a:lnTo>
                  <a:lnTo>
                    <a:pt x="1513259" y="1029"/>
                  </a:lnTo>
                  <a:lnTo>
                    <a:pt x="1513259" y="949948"/>
                  </a:lnTo>
                  <a:lnTo>
                    <a:pt x="1503057" y="950976"/>
                  </a:lnTo>
                  <a:lnTo>
                    <a:pt x="475488" y="950976"/>
                  </a:lnTo>
                  <a:cubicBezTo>
                    <a:pt x="212883" y="950976"/>
                    <a:pt x="0" y="738093"/>
                    <a:pt x="0" y="475488"/>
                  </a:cubicBezTo>
                  <a:cubicBezTo>
                    <a:pt x="0" y="212883"/>
                    <a:pt x="212883" y="0"/>
                    <a:pt x="475488" y="0"/>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6" name="Oval 15">
              <a:extLst>
                <a:ext uri="{FF2B5EF4-FFF2-40B4-BE49-F238E27FC236}">
                  <a16:creationId xmlns:a16="http://schemas.microsoft.com/office/drawing/2014/main" id="{E3F54F8B-42DA-A10D-4F48-DAE6DD4BB538}"/>
                </a:ext>
              </a:extLst>
            </p:cNvPr>
            <p:cNvSpPr/>
            <p:nvPr userDrawn="1"/>
          </p:nvSpPr>
          <p:spPr bwMode="gray">
            <a:xfrm>
              <a:off x="9734744" y="950100"/>
              <a:ext cx="950392" cy="950392"/>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7" name="Oval 16">
              <a:extLst>
                <a:ext uri="{FF2B5EF4-FFF2-40B4-BE49-F238E27FC236}">
                  <a16:creationId xmlns:a16="http://schemas.microsoft.com/office/drawing/2014/main" id="{9925FF2C-98E9-C65D-690D-B217AEC9E1FC}"/>
                </a:ext>
              </a:extLst>
            </p:cNvPr>
            <p:cNvSpPr/>
            <p:nvPr userDrawn="1"/>
          </p:nvSpPr>
          <p:spPr bwMode="gray">
            <a:xfrm>
              <a:off x="10678742" y="0"/>
              <a:ext cx="950392" cy="950392"/>
            </a:xfrm>
            <a:prstGeom prst="ellipse">
              <a:avLst/>
            </a:pr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29" name="Freeform: Shape 28">
              <a:extLst>
                <a:ext uri="{FF2B5EF4-FFF2-40B4-BE49-F238E27FC236}">
                  <a16:creationId xmlns:a16="http://schemas.microsoft.com/office/drawing/2014/main" id="{9BFA5672-C599-B33C-CF5D-BEEECB00FE0A}"/>
                </a:ext>
              </a:extLst>
            </p:cNvPr>
            <p:cNvSpPr/>
            <p:nvPr userDrawn="1"/>
          </p:nvSpPr>
          <p:spPr bwMode="gray">
            <a:xfrm>
              <a:off x="11629134" y="-292"/>
              <a:ext cx="562866" cy="950976"/>
            </a:xfrm>
            <a:custGeom>
              <a:avLst/>
              <a:gdLst>
                <a:gd name="connsiteX0" fmla="*/ 475488 w 562866"/>
                <a:gd name="connsiteY0" fmla="*/ 0 h 950976"/>
                <a:gd name="connsiteX1" fmla="*/ 562866 w 562866"/>
                <a:gd name="connsiteY1" fmla="*/ 0 h 950976"/>
                <a:gd name="connsiteX2" fmla="*/ 562866 w 562866"/>
                <a:gd name="connsiteY2" fmla="*/ 950976 h 950976"/>
                <a:gd name="connsiteX3" fmla="*/ 475488 w 562866"/>
                <a:gd name="connsiteY3" fmla="*/ 950976 h 950976"/>
                <a:gd name="connsiteX4" fmla="*/ 0 w 562866"/>
                <a:gd name="connsiteY4" fmla="*/ 475488 h 950976"/>
                <a:gd name="connsiteX5" fmla="*/ 475488 w 562866"/>
                <a:gd name="connsiteY5" fmla="*/ 0 h 950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866" h="950976">
                  <a:moveTo>
                    <a:pt x="475488" y="0"/>
                  </a:moveTo>
                  <a:lnTo>
                    <a:pt x="562866" y="0"/>
                  </a:lnTo>
                  <a:lnTo>
                    <a:pt x="562866" y="950976"/>
                  </a:lnTo>
                  <a:lnTo>
                    <a:pt x="475488" y="950976"/>
                  </a:lnTo>
                  <a:cubicBezTo>
                    <a:pt x="212883" y="950976"/>
                    <a:pt x="0" y="738093"/>
                    <a:pt x="0" y="475488"/>
                  </a:cubicBezTo>
                  <a:cubicBezTo>
                    <a:pt x="0" y="212883"/>
                    <a:pt x="212883" y="0"/>
                    <a:pt x="475488" y="0"/>
                  </a:cubicBezTo>
                  <a:close/>
                </a:path>
              </a:pathLst>
            </a:custGeom>
            <a:grp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gr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752600" y="2186355"/>
            <a:ext cx="8686800" cy="1523494"/>
          </a:xfrm>
        </p:spPr>
        <p:txBody>
          <a:bodyPr anchor="b"/>
          <a:lstStyle>
            <a:lvl1pPr algn="ctr">
              <a:defRPr sz="5500" b="0" spc="0" baseline="0">
                <a:solidFill>
                  <a:schemeClr val="tx1"/>
                </a:solidFill>
              </a:defRPr>
            </a:lvl1pPr>
          </a:lstStyle>
          <a:p>
            <a:r>
              <a:rPr lang="en-US" dirty="0"/>
              <a:t>Section title; Georgia Pro 55pt, sentence case</a:t>
            </a:r>
          </a:p>
        </p:txBody>
      </p:sp>
      <p:sp>
        <p:nvSpPr>
          <p:cNvPr id="3" name="Subtitle Placeholder">
            <a:extLst>
              <a:ext uri="{FF2B5EF4-FFF2-40B4-BE49-F238E27FC236}">
                <a16:creationId xmlns:a16="http://schemas.microsoft.com/office/drawing/2014/main" id="{1984467D-8998-4601-8ABC-FDE348E4BFF2}"/>
              </a:ext>
            </a:extLst>
          </p:cNvPr>
          <p:cNvSpPr>
            <a:spLocks noGrp="1"/>
          </p:cNvSpPr>
          <p:nvPr>
            <p:ph type="body" idx="1" hasCustomPrompt="1"/>
          </p:nvPr>
        </p:nvSpPr>
        <p:spPr bwMode="gray">
          <a:xfrm>
            <a:off x="1752600" y="3990820"/>
            <a:ext cx="8686800" cy="332399"/>
          </a:xfrm>
        </p:spPr>
        <p:txBody>
          <a:bodyPr>
            <a:spAutoFit/>
          </a:bodyPr>
          <a:lstStyle>
            <a:lvl1pPr marL="0" indent="0" algn="ctr">
              <a:lnSpc>
                <a:spcPct val="90000"/>
              </a:lnSpc>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 (optional); Arial 24pt, sentence case</a:t>
            </a:r>
          </a:p>
        </p:txBody>
      </p:sp>
      <p:pic>
        <p:nvPicPr>
          <p:cNvPr id="7" name="Optum Logo" descr="Optum">
            <a:extLst>
              <a:ext uri="{FF2B5EF4-FFF2-40B4-BE49-F238E27FC236}">
                <a16:creationId xmlns:a16="http://schemas.microsoft.com/office/drawing/2014/main" id="{7D20C80F-10C6-380F-767C-5DE5099AFED8}"/>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4180666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5776" userDrawn="1">
          <p15:clr>
            <a:srgbClr val="5ACBF0"/>
          </p15:clr>
        </p15:guide>
        <p15:guide id="3" orient="horz" pos="2344" userDrawn="1">
          <p15:clr>
            <a:srgbClr val="5ACBF0"/>
          </p15:clr>
        </p15:guide>
        <p15:guide id="4" orient="horz" pos="2509" userDrawn="1">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05">
    <p:bg>
      <p:bgPr>
        <a:solidFill>
          <a:schemeClr val="bg2"/>
        </a:solidFill>
        <a:effectLst/>
      </p:bgPr>
    </p:bg>
    <p:spTree>
      <p:nvGrpSpPr>
        <p:cNvPr id="1" name=""/>
        <p:cNvGrpSpPr/>
        <p:nvPr/>
      </p:nvGrpSpPr>
      <p:grpSpPr>
        <a:xfrm>
          <a:off x="0" y="0"/>
          <a:ext cx="0" cy="0"/>
          <a:chOff x="0" y="0"/>
          <a:chExt cx="0" cy="0"/>
        </a:xfrm>
      </p:grpSpPr>
      <p:sp>
        <p:nvSpPr>
          <p:cNvPr id="13" name="Orange Title Block">
            <a:extLst>
              <a:ext uri="{FF2B5EF4-FFF2-40B4-BE49-F238E27FC236}">
                <a16:creationId xmlns:a16="http://schemas.microsoft.com/office/drawing/2014/main" id="{28BF8FD6-F40C-8C7C-FF94-4DA25C3DA2C3}"/>
              </a:ext>
              <a:ext uri="{C183D7F6-B498-43B3-948B-1728B52AA6E4}">
                <adec:decorative xmlns:adec="http://schemas.microsoft.com/office/drawing/2017/decorative" val="1"/>
              </a:ext>
            </a:extLst>
          </p:cNvPr>
          <p:cNvSpPr/>
          <p:nvPr userDrawn="1"/>
        </p:nvSpPr>
        <p:spPr bwMode="gray">
          <a:xfrm>
            <a:off x="0" y="2456160"/>
            <a:ext cx="140027" cy="1377898"/>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044043"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6020525"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6708314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252" userDrawn="1">
          <p15:clr>
            <a:srgbClr val="5ACBF0"/>
          </p15:clr>
        </p15:guide>
        <p15:guide id="3" orient="horz" pos="1500" userDrawn="1">
          <p15:clr>
            <a:srgbClr val="5ACBF0"/>
          </p15:clr>
        </p15:guide>
        <p15:guide id="4" orient="horz" pos="2460" userDrawn="1">
          <p15:clr>
            <a:srgbClr val="5ACBF0"/>
          </p15:clr>
        </p15:guide>
        <p15:guide id="5" pos="648" userDrawn="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06">
    <p:bg>
      <p:bgPr>
        <a:solidFill>
          <a:schemeClr val="bg2"/>
        </a:solidFill>
        <a:effectLst/>
      </p:bgPr>
    </p:bg>
    <p:spTree>
      <p:nvGrpSpPr>
        <p:cNvPr id="1" name=""/>
        <p:cNvGrpSpPr/>
        <p:nvPr/>
      </p:nvGrpSpPr>
      <p:grpSpPr>
        <a:xfrm>
          <a:off x="0" y="0"/>
          <a:ext cx="0" cy="0"/>
          <a:chOff x="0" y="0"/>
          <a:chExt cx="0" cy="0"/>
        </a:xfrm>
      </p:grpSpPr>
      <p:sp>
        <p:nvSpPr>
          <p:cNvPr id="11" name="Dynamic O">
            <a:extLst>
              <a:ext uri="{FF2B5EF4-FFF2-40B4-BE49-F238E27FC236}">
                <a16:creationId xmlns:a16="http://schemas.microsoft.com/office/drawing/2014/main" id="{FA219C5D-76EB-3271-5225-511B46D0905B}"/>
              </a:ext>
              <a:ext uri="{C183D7F6-B498-43B3-948B-1728B52AA6E4}">
                <adec:decorative xmlns:adec="http://schemas.microsoft.com/office/drawing/2017/decorative" val="1"/>
              </a:ext>
            </a:extLst>
          </p:cNvPr>
          <p:cNvSpPr/>
          <p:nvPr userDrawn="1"/>
        </p:nvSpPr>
        <p:spPr bwMode="gray">
          <a:xfrm>
            <a:off x="0" y="1814381"/>
            <a:ext cx="1105958" cy="2661455"/>
          </a:xfrm>
          <a:custGeom>
            <a:avLst/>
            <a:gdLst>
              <a:gd name="connsiteX0" fmla="*/ 0 w 1105958"/>
              <a:gd name="connsiteY0" fmla="*/ 0 h 2661455"/>
              <a:gd name="connsiteX1" fmla="*/ 24371 w 1105958"/>
              <a:gd name="connsiteY1" fmla="*/ 3721 h 2661455"/>
              <a:gd name="connsiteX2" fmla="*/ 1105958 w 1105958"/>
              <a:gd name="connsiteY2" fmla="*/ 1330728 h 2661455"/>
              <a:gd name="connsiteX3" fmla="*/ 24371 w 1105958"/>
              <a:gd name="connsiteY3" fmla="*/ 2657734 h 2661455"/>
              <a:gd name="connsiteX4" fmla="*/ 0 w 1105958"/>
              <a:gd name="connsiteY4" fmla="*/ 2661455 h 2661455"/>
              <a:gd name="connsiteX5" fmla="*/ 0 w 1105958"/>
              <a:gd name="connsiteY5" fmla="*/ 1981014 h 2661455"/>
              <a:gd name="connsiteX6" fmla="*/ 23235 w 1105958"/>
              <a:gd name="connsiteY6" fmla="*/ 1973802 h 2661455"/>
              <a:gd name="connsiteX7" fmla="*/ 449371 w 1105958"/>
              <a:gd name="connsiteY7" fmla="*/ 1330728 h 2661455"/>
              <a:gd name="connsiteX8" fmla="*/ 23235 w 1105958"/>
              <a:gd name="connsiteY8" fmla="*/ 687655 h 2661455"/>
              <a:gd name="connsiteX9" fmla="*/ 0 w 1105958"/>
              <a:gd name="connsiteY9" fmla="*/ 680442 h 266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5958" h="2661455">
                <a:moveTo>
                  <a:pt x="0" y="0"/>
                </a:moveTo>
                <a:lnTo>
                  <a:pt x="24371" y="3721"/>
                </a:lnTo>
                <a:cubicBezTo>
                  <a:pt x="641527" y="130055"/>
                  <a:pt x="1105958" y="676295"/>
                  <a:pt x="1105958" y="1330728"/>
                </a:cubicBezTo>
                <a:cubicBezTo>
                  <a:pt x="1105958" y="1985162"/>
                  <a:pt x="641527" y="2531400"/>
                  <a:pt x="24371" y="2657734"/>
                </a:cubicBezTo>
                <a:lnTo>
                  <a:pt x="0" y="2661455"/>
                </a:lnTo>
                <a:lnTo>
                  <a:pt x="0" y="1981014"/>
                </a:lnTo>
                <a:lnTo>
                  <a:pt x="23235" y="1973802"/>
                </a:lnTo>
                <a:cubicBezTo>
                  <a:pt x="273779" y="1867815"/>
                  <a:pt x="449371" y="1619719"/>
                  <a:pt x="449371" y="1330728"/>
                </a:cubicBezTo>
                <a:cubicBezTo>
                  <a:pt x="449371" y="1041737"/>
                  <a:pt x="273779" y="793641"/>
                  <a:pt x="23235" y="687655"/>
                </a:cubicBezTo>
                <a:lnTo>
                  <a:pt x="0" y="680442"/>
                </a:lnTo>
                <a:close/>
              </a:path>
            </a:pathLst>
          </a:custGeom>
          <a:solidFill>
            <a:schemeClr val="tx2"/>
          </a:solidFill>
          <a:ln w="1842"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551912" y="2397212"/>
            <a:ext cx="3610638"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6020525"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15089143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252" userDrawn="1">
          <p15:clr>
            <a:srgbClr val="5ACBF0"/>
          </p15:clr>
        </p15:guide>
        <p15:guide id="3" orient="horz" pos="1500" userDrawn="1">
          <p15:clr>
            <a:srgbClr val="5ACBF0"/>
          </p15:clr>
        </p15:guide>
        <p15:guide id="4" orient="horz" pos="2460" userDrawn="1">
          <p15:clr>
            <a:srgbClr val="5ACBF0"/>
          </p15:clr>
        </p15:guide>
        <p15:guide id="5" pos="968" userDrawn="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07">
    <p:bg>
      <p:bgPr>
        <a:solidFill>
          <a:schemeClr val="bg2"/>
        </a:solidFill>
        <a:effectLst/>
      </p:bgPr>
    </p:bg>
    <p:spTree>
      <p:nvGrpSpPr>
        <p:cNvPr id="1" name=""/>
        <p:cNvGrpSpPr/>
        <p:nvPr/>
      </p:nvGrpSpPr>
      <p:grpSpPr>
        <a:xfrm>
          <a:off x="0" y="0"/>
          <a:ext cx="0" cy="0"/>
          <a:chOff x="0" y="0"/>
          <a:chExt cx="0" cy="0"/>
        </a:xfrm>
      </p:grpSpPr>
      <p:sp>
        <p:nvSpPr>
          <p:cNvPr id="9" name="Dynamic O">
            <a:extLst>
              <a:ext uri="{FF2B5EF4-FFF2-40B4-BE49-F238E27FC236}">
                <a16:creationId xmlns:a16="http://schemas.microsoft.com/office/drawing/2014/main" id="{AD676019-CFD3-FD0A-81AC-A6D13354F759}"/>
              </a:ext>
              <a:ext uri="{C183D7F6-B498-43B3-948B-1728B52AA6E4}">
                <adec:decorative xmlns:adec="http://schemas.microsoft.com/office/drawing/2017/decorative" val="1"/>
              </a:ext>
            </a:extLst>
          </p:cNvPr>
          <p:cNvSpPr/>
          <p:nvPr/>
        </p:nvSpPr>
        <p:spPr bwMode="gray">
          <a:xfrm>
            <a:off x="10272839" y="0"/>
            <a:ext cx="1919161" cy="1848256"/>
          </a:xfrm>
          <a:custGeom>
            <a:avLst/>
            <a:gdLst>
              <a:gd name="connsiteX0" fmla="*/ 0 w 1919161"/>
              <a:gd name="connsiteY0" fmla="*/ 0 h 1848256"/>
              <a:gd name="connsiteX1" fmla="*/ 928773 w 1919161"/>
              <a:gd name="connsiteY1" fmla="*/ 0 h 1848256"/>
              <a:gd name="connsiteX2" fmla="*/ 930451 w 1919161"/>
              <a:gd name="connsiteY2" fmla="*/ 33244 h 1848256"/>
              <a:gd name="connsiteX3" fmla="*/ 1912618 w 1919161"/>
              <a:gd name="connsiteY3" fmla="*/ 919488 h 1848256"/>
              <a:gd name="connsiteX4" fmla="*/ 1919161 w 1919161"/>
              <a:gd name="connsiteY4" fmla="*/ 919158 h 1848256"/>
              <a:gd name="connsiteX5" fmla="*/ 1919161 w 1919161"/>
              <a:gd name="connsiteY5" fmla="*/ 1847926 h 1848256"/>
              <a:gd name="connsiteX6" fmla="*/ 1912618 w 1919161"/>
              <a:gd name="connsiteY6" fmla="*/ 1848256 h 1848256"/>
              <a:gd name="connsiteX7" fmla="*/ 6471 w 1919161"/>
              <a:gd name="connsiteY7" fmla="*/ 128094 h 184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9161" h="1848256">
                <a:moveTo>
                  <a:pt x="0" y="0"/>
                </a:moveTo>
                <a:lnTo>
                  <a:pt x="928773" y="0"/>
                </a:lnTo>
                <a:lnTo>
                  <a:pt x="930451" y="33244"/>
                </a:lnTo>
                <a:cubicBezTo>
                  <a:pt x="981030" y="531392"/>
                  <a:pt x="1401631" y="919488"/>
                  <a:pt x="1912618" y="919488"/>
                </a:cubicBezTo>
                <a:lnTo>
                  <a:pt x="1919161" y="919158"/>
                </a:lnTo>
                <a:lnTo>
                  <a:pt x="1919161" y="1847926"/>
                </a:lnTo>
                <a:lnTo>
                  <a:pt x="1912618" y="1848256"/>
                </a:lnTo>
                <a:cubicBezTo>
                  <a:pt x="920772" y="1848256"/>
                  <a:pt x="104616" y="1094097"/>
                  <a:pt x="6471" y="128094"/>
                </a:cubicBezTo>
                <a:close/>
              </a:path>
            </a:pathLst>
          </a:custGeom>
          <a:solidFill>
            <a:schemeClr val="tx2"/>
          </a:solidFill>
          <a:ln w="3191"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6866021"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906051"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4174782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4316" userDrawn="1">
          <p15:clr>
            <a:srgbClr val="5ACBF0"/>
          </p15:clr>
        </p15:guide>
        <p15:guide id="3" orient="horz" pos="1500" userDrawn="1">
          <p15:clr>
            <a:srgbClr val="5ACBF0"/>
          </p15:clr>
        </p15:guide>
        <p15:guide id="4" orient="horz" pos="2460" userDrawn="1">
          <p15:clr>
            <a:srgbClr val="5ACBF0"/>
          </p15:clr>
        </p15:guide>
        <p15:guide id="5" pos="6924" userDrawn="1">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Header 08">
    <p:bg>
      <p:bgPr>
        <a:solidFill>
          <a:schemeClr val="bg2"/>
        </a:solidFill>
        <a:effectLst/>
      </p:bgPr>
    </p:bg>
    <p:spTree>
      <p:nvGrpSpPr>
        <p:cNvPr id="1" name=""/>
        <p:cNvGrpSpPr/>
        <p:nvPr/>
      </p:nvGrpSpPr>
      <p:grpSpPr>
        <a:xfrm>
          <a:off x="0" y="0"/>
          <a:ext cx="0" cy="0"/>
          <a:chOff x="0" y="0"/>
          <a:chExt cx="0" cy="0"/>
        </a:xfrm>
      </p:grpSpPr>
      <p:sp>
        <p:nvSpPr>
          <p:cNvPr id="9" name="Dynamic O">
            <a:extLst>
              <a:ext uri="{FF2B5EF4-FFF2-40B4-BE49-F238E27FC236}">
                <a16:creationId xmlns:a16="http://schemas.microsoft.com/office/drawing/2014/main" id="{A454858E-F681-1D4B-86DB-CAC8E494A65D}"/>
              </a:ext>
              <a:ext uri="{C183D7F6-B498-43B3-948B-1728B52AA6E4}">
                <adec:decorative xmlns:adec="http://schemas.microsoft.com/office/drawing/2017/decorative" val="1"/>
              </a:ext>
            </a:extLst>
          </p:cNvPr>
          <p:cNvSpPr/>
          <p:nvPr/>
        </p:nvSpPr>
        <p:spPr bwMode="gray">
          <a:xfrm>
            <a:off x="0" y="0"/>
            <a:ext cx="1930778" cy="2001453"/>
          </a:xfrm>
          <a:custGeom>
            <a:avLst/>
            <a:gdLst>
              <a:gd name="connsiteX0" fmla="*/ 997352 w 1930778"/>
              <a:gd name="connsiteY0" fmla="*/ 0 h 2001453"/>
              <a:gd name="connsiteX1" fmla="*/ 1926502 w 1930778"/>
              <a:gd name="connsiteY1" fmla="*/ 0 h 2001453"/>
              <a:gd name="connsiteX2" fmla="*/ 1930778 w 1930778"/>
              <a:gd name="connsiteY2" fmla="*/ 84635 h 2001453"/>
              <a:gd name="connsiteX3" fmla="*/ 13954 w 1930778"/>
              <a:gd name="connsiteY3" fmla="*/ 2001453 h 2001453"/>
              <a:gd name="connsiteX4" fmla="*/ 0 w 1930778"/>
              <a:gd name="connsiteY4" fmla="*/ 2000748 h 2001453"/>
              <a:gd name="connsiteX5" fmla="*/ 0 w 1930778"/>
              <a:gd name="connsiteY5" fmla="*/ 1071597 h 2001453"/>
              <a:gd name="connsiteX6" fmla="*/ 13954 w 1930778"/>
              <a:gd name="connsiteY6" fmla="*/ 1072301 h 2001453"/>
              <a:gd name="connsiteX7" fmla="*/ 1001623 w 1930778"/>
              <a:gd name="connsiteY7" fmla="*/ 84635 h 20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778" h="2001453">
                <a:moveTo>
                  <a:pt x="997352" y="0"/>
                </a:moveTo>
                <a:lnTo>
                  <a:pt x="1926502" y="0"/>
                </a:lnTo>
                <a:lnTo>
                  <a:pt x="1930778" y="84635"/>
                </a:lnTo>
                <a:cubicBezTo>
                  <a:pt x="1930778" y="1143032"/>
                  <a:pt x="1072355" y="2001453"/>
                  <a:pt x="13954" y="2001453"/>
                </a:cubicBezTo>
                <a:lnTo>
                  <a:pt x="0" y="2000748"/>
                </a:lnTo>
                <a:lnTo>
                  <a:pt x="0" y="1071597"/>
                </a:lnTo>
                <a:lnTo>
                  <a:pt x="13954" y="1072301"/>
                </a:lnTo>
                <a:cubicBezTo>
                  <a:pt x="559873" y="1072301"/>
                  <a:pt x="1001623" y="629909"/>
                  <a:pt x="1001623" y="84635"/>
                </a:cubicBezTo>
                <a:close/>
              </a:path>
            </a:pathLst>
          </a:custGeom>
          <a:solidFill>
            <a:schemeClr val="tx2"/>
          </a:solidFill>
          <a:ln w="3207"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050758"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6020525"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582745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252" userDrawn="1">
          <p15:clr>
            <a:srgbClr val="5ACBF0"/>
          </p15:clr>
        </p15:guide>
        <p15:guide id="3" orient="horz" pos="1500" userDrawn="1">
          <p15:clr>
            <a:srgbClr val="5ACBF0"/>
          </p15:clr>
        </p15:guide>
        <p15:guide id="4" orient="horz" pos="2460" userDrawn="1">
          <p15:clr>
            <a:srgbClr val="5ACBF0"/>
          </p15:clr>
        </p15:guide>
        <p15:guide id="5" pos="652"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Header 09">
    <p:bg>
      <p:bgPr>
        <a:solidFill>
          <a:schemeClr val="bg2"/>
        </a:solidFill>
        <a:effectLst/>
      </p:bgPr>
    </p:bg>
    <p:spTree>
      <p:nvGrpSpPr>
        <p:cNvPr id="1" name=""/>
        <p:cNvGrpSpPr/>
        <p:nvPr/>
      </p:nvGrpSpPr>
      <p:grpSpPr>
        <a:xfrm>
          <a:off x="0" y="0"/>
          <a:ext cx="0" cy="0"/>
          <a:chOff x="0" y="0"/>
          <a:chExt cx="0" cy="0"/>
        </a:xfrm>
      </p:grpSpPr>
      <p:sp>
        <p:nvSpPr>
          <p:cNvPr id="10" name="Dynamic O">
            <a:extLst>
              <a:ext uri="{FF2B5EF4-FFF2-40B4-BE49-F238E27FC236}">
                <a16:creationId xmlns:a16="http://schemas.microsoft.com/office/drawing/2014/main" id="{F55B9041-0F47-9F80-6CDD-3B89753F446F}"/>
              </a:ext>
              <a:ext uri="{C183D7F6-B498-43B3-948B-1728B52AA6E4}">
                <adec:decorative xmlns:adec="http://schemas.microsoft.com/office/drawing/2017/decorative" val="1"/>
              </a:ext>
            </a:extLst>
          </p:cNvPr>
          <p:cNvSpPr/>
          <p:nvPr/>
        </p:nvSpPr>
        <p:spPr bwMode="gray">
          <a:xfrm>
            <a:off x="9839286" y="4542218"/>
            <a:ext cx="2352714" cy="2315782"/>
          </a:xfrm>
          <a:custGeom>
            <a:avLst/>
            <a:gdLst>
              <a:gd name="connsiteX0" fmla="*/ 1920302 w 2352714"/>
              <a:gd name="connsiteY0" fmla="*/ 0 h 2315782"/>
              <a:gd name="connsiteX1" fmla="*/ 2307243 w 2352714"/>
              <a:gd name="connsiteY1" fmla="*/ 39023 h 2315782"/>
              <a:gd name="connsiteX2" fmla="*/ 2352714 w 2352714"/>
              <a:gd name="connsiteY2" fmla="*/ 50719 h 2315782"/>
              <a:gd name="connsiteX3" fmla="*/ 2352714 w 2352714"/>
              <a:gd name="connsiteY3" fmla="*/ 1031302 h 2315782"/>
              <a:gd name="connsiteX4" fmla="*/ 2305633 w 2352714"/>
              <a:gd name="connsiteY4" fmla="*/ 1008617 h 2315782"/>
              <a:gd name="connsiteX5" fmla="*/ 1920302 w 2352714"/>
              <a:gd name="connsiteY5" fmla="*/ 930833 h 2315782"/>
              <a:gd name="connsiteX6" fmla="*/ 930841 w 2352714"/>
              <a:gd name="connsiteY6" fmla="*/ 1920285 h 2315782"/>
              <a:gd name="connsiteX7" fmla="*/ 1008626 w 2352714"/>
              <a:gd name="connsiteY7" fmla="*/ 2305613 h 2315782"/>
              <a:gd name="connsiteX8" fmla="*/ 1013526 w 2352714"/>
              <a:gd name="connsiteY8" fmla="*/ 2315782 h 2315782"/>
              <a:gd name="connsiteX9" fmla="*/ 41225 w 2352714"/>
              <a:gd name="connsiteY9" fmla="*/ 2315782 h 2315782"/>
              <a:gd name="connsiteX10" fmla="*/ 39023 w 2352714"/>
              <a:gd name="connsiteY10" fmla="*/ 2307223 h 2315782"/>
              <a:gd name="connsiteX11" fmla="*/ 0 w 2352714"/>
              <a:gd name="connsiteY11" fmla="*/ 1920285 h 2315782"/>
              <a:gd name="connsiteX12" fmla="*/ 1920302 w 2352714"/>
              <a:gd name="connsiteY12" fmla="*/ 0 h 231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714" h="2315782">
                <a:moveTo>
                  <a:pt x="1920302" y="0"/>
                </a:moveTo>
                <a:cubicBezTo>
                  <a:pt x="2052842" y="0"/>
                  <a:pt x="2182252" y="13437"/>
                  <a:pt x="2307243" y="39023"/>
                </a:cubicBezTo>
                <a:lnTo>
                  <a:pt x="2352714" y="50719"/>
                </a:lnTo>
                <a:lnTo>
                  <a:pt x="2352714" y="1031302"/>
                </a:lnTo>
                <a:lnTo>
                  <a:pt x="2305633" y="1008617"/>
                </a:lnTo>
                <a:cubicBezTo>
                  <a:pt x="2187234" y="958533"/>
                  <a:pt x="2057029" y="930833"/>
                  <a:pt x="1920302" y="930833"/>
                </a:cubicBezTo>
                <a:cubicBezTo>
                  <a:pt x="1373393" y="930833"/>
                  <a:pt x="930841" y="1373381"/>
                  <a:pt x="930841" y="1920285"/>
                </a:cubicBezTo>
                <a:cubicBezTo>
                  <a:pt x="930841" y="2057011"/>
                  <a:pt x="958541" y="2187215"/>
                  <a:pt x="1008626" y="2305613"/>
                </a:cubicBezTo>
                <a:lnTo>
                  <a:pt x="1013526" y="2315782"/>
                </a:lnTo>
                <a:lnTo>
                  <a:pt x="41225" y="2315782"/>
                </a:lnTo>
                <a:lnTo>
                  <a:pt x="39023" y="2307223"/>
                </a:lnTo>
                <a:cubicBezTo>
                  <a:pt x="13437" y="2182233"/>
                  <a:pt x="0" y="2052824"/>
                  <a:pt x="0" y="1920285"/>
                </a:cubicBezTo>
                <a:cubicBezTo>
                  <a:pt x="0" y="859973"/>
                  <a:pt x="859981" y="0"/>
                  <a:pt x="1920302" y="0"/>
                </a:cubicBezTo>
                <a:close/>
              </a:path>
            </a:pathLst>
          </a:custGeom>
          <a:solidFill>
            <a:schemeClr val="tx2"/>
          </a:solidFill>
          <a:ln w="3921"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1050758"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6020525"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9087569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3252" userDrawn="1">
          <p15:clr>
            <a:srgbClr val="5ACBF0"/>
          </p15:clr>
        </p15:guide>
        <p15:guide id="3" orient="horz" pos="1500" userDrawn="1">
          <p15:clr>
            <a:srgbClr val="5ACBF0"/>
          </p15:clr>
        </p15:guide>
        <p15:guide id="4" orient="horz" pos="2464" userDrawn="1">
          <p15:clr>
            <a:srgbClr val="5ACBF0"/>
          </p15:clr>
        </p15:guide>
        <p15:guide id="5" pos="652" userDrawn="1">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10">
    <p:bg>
      <p:bgPr>
        <a:solidFill>
          <a:schemeClr val="bg2"/>
        </a:solidFill>
        <a:effectLst/>
      </p:bgPr>
    </p:bg>
    <p:spTree>
      <p:nvGrpSpPr>
        <p:cNvPr id="1" name=""/>
        <p:cNvGrpSpPr/>
        <p:nvPr/>
      </p:nvGrpSpPr>
      <p:grpSpPr>
        <a:xfrm>
          <a:off x="0" y="0"/>
          <a:ext cx="0" cy="0"/>
          <a:chOff x="0" y="0"/>
          <a:chExt cx="0" cy="0"/>
        </a:xfrm>
      </p:grpSpPr>
      <p:sp>
        <p:nvSpPr>
          <p:cNvPr id="10" name="Dynamic O">
            <a:extLst>
              <a:ext uri="{FF2B5EF4-FFF2-40B4-BE49-F238E27FC236}">
                <a16:creationId xmlns:a16="http://schemas.microsoft.com/office/drawing/2014/main" id="{D04B8F56-963D-7D87-B3A4-F13FC8B0B209}"/>
              </a:ext>
              <a:ext uri="{C183D7F6-B498-43B3-948B-1728B52AA6E4}">
                <adec:decorative xmlns:adec="http://schemas.microsoft.com/office/drawing/2017/decorative" val="1"/>
              </a:ext>
            </a:extLst>
          </p:cNvPr>
          <p:cNvSpPr/>
          <p:nvPr/>
        </p:nvSpPr>
        <p:spPr bwMode="gray">
          <a:xfrm>
            <a:off x="0" y="0"/>
            <a:ext cx="1930778" cy="2001453"/>
          </a:xfrm>
          <a:custGeom>
            <a:avLst/>
            <a:gdLst>
              <a:gd name="connsiteX0" fmla="*/ 997352 w 1930778"/>
              <a:gd name="connsiteY0" fmla="*/ 0 h 2001453"/>
              <a:gd name="connsiteX1" fmla="*/ 1926502 w 1930778"/>
              <a:gd name="connsiteY1" fmla="*/ 0 h 2001453"/>
              <a:gd name="connsiteX2" fmla="*/ 1930778 w 1930778"/>
              <a:gd name="connsiteY2" fmla="*/ 84635 h 2001453"/>
              <a:gd name="connsiteX3" fmla="*/ 13954 w 1930778"/>
              <a:gd name="connsiteY3" fmla="*/ 2001453 h 2001453"/>
              <a:gd name="connsiteX4" fmla="*/ 0 w 1930778"/>
              <a:gd name="connsiteY4" fmla="*/ 2000748 h 2001453"/>
              <a:gd name="connsiteX5" fmla="*/ 0 w 1930778"/>
              <a:gd name="connsiteY5" fmla="*/ 1071597 h 2001453"/>
              <a:gd name="connsiteX6" fmla="*/ 13954 w 1930778"/>
              <a:gd name="connsiteY6" fmla="*/ 1072301 h 2001453"/>
              <a:gd name="connsiteX7" fmla="*/ 1001623 w 1930778"/>
              <a:gd name="connsiteY7" fmla="*/ 84635 h 200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778" h="2001453">
                <a:moveTo>
                  <a:pt x="997352" y="0"/>
                </a:moveTo>
                <a:lnTo>
                  <a:pt x="1926502" y="0"/>
                </a:lnTo>
                <a:lnTo>
                  <a:pt x="1930778" y="84635"/>
                </a:lnTo>
                <a:cubicBezTo>
                  <a:pt x="1930778" y="1143032"/>
                  <a:pt x="1072355" y="2001453"/>
                  <a:pt x="13954" y="2001453"/>
                </a:cubicBezTo>
                <a:lnTo>
                  <a:pt x="0" y="2000748"/>
                </a:lnTo>
                <a:lnTo>
                  <a:pt x="0" y="1071597"/>
                </a:lnTo>
                <a:lnTo>
                  <a:pt x="13954" y="1072301"/>
                </a:lnTo>
                <a:cubicBezTo>
                  <a:pt x="559873" y="1072301"/>
                  <a:pt x="1001623" y="629909"/>
                  <a:pt x="1001623" y="84635"/>
                </a:cubicBezTo>
                <a:close/>
              </a:path>
            </a:pathLst>
          </a:custGeom>
          <a:solidFill>
            <a:schemeClr val="tx2"/>
          </a:solidFill>
          <a:ln w="3207"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6866021"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9" name="Picture Placeholder">
            <a:extLst>
              <a:ext uri="{FF2B5EF4-FFF2-40B4-BE49-F238E27FC236}">
                <a16:creationId xmlns:a16="http://schemas.microsoft.com/office/drawing/2014/main" id="{12375231-D91B-0897-471C-42A4E82A50C8}"/>
              </a:ext>
            </a:extLst>
          </p:cNvPr>
          <p:cNvSpPr>
            <a:spLocks noGrp="1" noRot="1" noMove="1" noResize="1" noEditPoints="1" noAdjustHandles="1" noChangeArrowheads="1" noChangeShapeType="1"/>
          </p:cNvSpPr>
          <p:nvPr>
            <p:ph type="pic" sz="quarter" idx="13" hasCustomPrompt="1"/>
          </p:nvPr>
        </p:nvSpPr>
        <p:spPr bwMode="gray">
          <a:xfrm>
            <a:off x="906051" y="800100"/>
            <a:ext cx="5257800" cy="5257800"/>
          </a:xfrm>
          <a:custGeom>
            <a:avLst/>
            <a:gdLst>
              <a:gd name="connsiteX0" fmla="*/ 885245 w 5257800"/>
              <a:gd name="connsiteY0" fmla="*/ 0 h 5257800"/>
              <a:gd name="connsiteX1" fmla="*/ 5257800 w 5257800"/>
              <a:gd name="connsiteY1" fmla="*/ 0 h 5257800"/>
              <a:gd name="connsiteX2" fmla="*/ 5257800 w 5257800"/>
              <a:gd name="connsiteY2" fmla="*/ 5257800 h 5257800"/>
              <a:gd name="connsiteX3" fmla="*/ 0 w 5257800"/>
              <a:gd name="connsiteY3" fmla="*/ 5257800 h 5257800"/>
              <a:gd name="connsiteX4" fmla="*/ 0 w 5257800"/>
              <a:gd name="connsiteY4" fmla="*/ 980303 h 5257800"/>
              <a:gd name="connsiteX5" fmla="*/ 21473 w 5257800"/>
              <a:gd name="connsiteY5" fmla="*/ 969957 h 5257800"/>
              <a:gd name="connsiteX6" fmla="*/ 874061 w 5257800"/>
              <a:gd name="connsiteY6" fmla="*/ 30549 h 525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7800" h="5257800">
                <a:moveTo>
                  <a:pt x="885245" y="0"/>
                </a:moveTo>
                <a:lnTo>
                  <a:pt x="5257800" y="0"/>
                </a:lnTo>
                <a:lnTo>
                  <a:pt x="5257800" y="5257800"/>
                </a:lnTo>
                <a:lnTo>
                  <a:pt x="0" y="5257800"/>
                </a:lnTo>
                <a:lnTo>
                  <a:pt x="0" y="980303"/>
                </a:lnTo>
                <a:lnTo>
                  <a:pt x="21473" y="969957"/>
                </a:lnTo>
                <a:cubicBezTo>
                  <a:pt x="401710" y="763364"/>
                  <a:pt x="704285" y="431849"/>
                  <a:pt x="874061" y="30549"/>
                </a:cubicBezTo>
                <a:close/>
              </a:path>
            </a:pathLst>
          </a:custGeom>
        </p:spPr>
        <p:txBody>
          <a:bodyPr wrap="square" lIns="0" rIns="0">
            <a:noAutofit/>
          </a:bodyPr>
          <a:lstStyle>
            <a:lvl1pPr algn="ctr">
              <a:defRPr sz="1400"/>
            </a:lvl1pPr>
          </a:lstStyle>
          <a:p>
            <a:br>
              <a:rPr lang="en-US" dirty="0"/>
            </a:br>
            <a:br>
              <a:rPr lang="en-US" dirty="0"/>
            </a:br>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10377150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4316" userDrawn="1">
          <p15:clr>
            <a:srgbClr val="5ACBF0"/>
          </p15:clr>
        </p15:guide>
        <p15:guide id="3" orient="horz" pos="1500" userDrawn="1">
          <p15:clr>
            <a:srgbClr val="5ACBF0"/>
          </p15:clr>
        </p15:guide>
        <p15:guide id="4" orient="horz" pos="2460" userDrawn="1">
          <p15:clr>
            <a:srgbClr val="5ACBF0"/>
          </p15:clr>
        </p15:guide>
        <p15:guide id="5" pos="6924" userDrawn="1">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11">
    <p:bg>
      <p:bgPr>
        <a:solidFill>
          <a:schemeClr val="bg2"/>
        </a:solidFill>
        <a:effectLst/>
      </p:bgPr>
    </p:bg>
    <p:spTree>
      <p:nvGrpSpPr>
        <p:cNvPr id="1" name=""/>
        <p:cNvGrpSpPr/>
        <p:nvPr/>
      </p:nvGrpSpPr>
      <p:grpSpPr>
        <a:xfrm>
          <a:off x="0" y="0"/>
          <a:ext cx="0" cy="0"/>
          <a:chOff x="0" y="0"/>
          <a:chExt cx="0" cy="0"/>
        </a:xfrm>
      </p:grpSpPr>
      <p:sp>
        <p:nvSpPr>
          <p:cNvPr id="10" name="Dynamic O">
            <a:extLst>
              <a:ext uri="{FF2B5EF4-FFF2-40B4-BE49-F238E27FC236}">
                <a16:creationId xmlns:a16="http://schemas.microsoft.com/office/drawing/2014/main" id="{017E2C4C-635A-5655-9467-072CF55397B5}"/>
              </a:ext>
              <a:ext uri="{C183D7F6-B498-43B3-948B-1728B52AA6E4}">
                <adec:decorative xmlns:adec="http://schemas.microsoft.com/office/drawing/2017/decorative" val="1"/>
              </a:ext>
            </a:extLst>
          </p:cNvPr>
          <p:cNvSpPr/>
          <p:nvPr/>
        </p:nvSpPr>
        <p:spPr bwMode="gray">
          <a:xfrm>
            <a:off x="9839286" y="4542218"/>
            <a:ext cx="2352714" cy="2315782"/>
          </a:xfrm>
          <a:custGeom>
            <a:avLst/>
            <a:gdLst>
              <a:gd name="connsiteX0" fmla="*/ 1920302 w 2352714"/>
              <a:gd name="connsiteY0" fmla="*/ 0 h 2315782"/>
              <a:gd name="connsiteX1" fmla="*/ 2307243 w 2352714"/>
              <a:gd name="connsiteY1" fmla="*/ 39023 h 2315782"/>
              <a:gd name="connsiteX2" fmla="*/ 2352714 w 2352714"/>
              <a:gd name="connsiteY2" fmla="*/ 50719 h 2315782"/>
              <a:gd name="connsiteX3" fmla="*/ 2352714 w 2352714"/>
              <a:gd name="connsiteY3" fmla="*/ 1031302 h 2315782"/>
              <a:gd name="connsiteX4" fmla="*/ 2305633 w 2352714"/>
              <a:gd name="connsiteY4" fmla="*/ 1008617 h 2315782"/>
              <a:gd name="connsiteX5" fmla="*/ 1920302 w 2352714"/>
              <a:gd name="connsiteY5" fmla="*/ 930833 h 2315782"/>
              <a:gd name="connsiteX6" fmla="*/ 930841 w 2352714"/>
              <a:gd name="connsiteY6" fmla="*/ 1920285 h 2315782"/>
              <a:gd name="connsiteX7" fmla="*/ 1008626 w 2352714"/>
              <a:gd name="connsiteY7" fmla="*/ 2305613 h 2315782"/>
              <a:gd name="connsiteX8" fmla="*/ 1013526 w 2352714"/>
              <a:gd name="connsiteY8" fmla="*/ 2315782 h 2315782"/>
              <a:gd name="connsiteX9" fmla="*/ 41225 w 2352714"/>
              <a:gd name="connsiteY9" fmla="*/ 2315782 h 2315782"/>
              <a:gd name="connsiteX10" fmla="*/ 39023 w 2352714"/>
              <a:gd name="connsiteY10" fmla="*/ 2307223 h 2315782"/>
              <a:gd name="connsiteX11" fmla="*/ 0 w 2352714"/>
              <a:gd name="connsiteY11" fmla="*/ 1920285 h 2315782"/>
              <a:gd name="connsiteX12" fmla="*/ 1920302 w 2352714"/>
              <a:gd name="connsiteY12" fmla="*/ 0 h 231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714" h="2315782">
                <a:moveTo>
                  <a:pt x="1920302" y="0"/>
                </a:moveTo>
                <a:cubicBezTo>
                  <a:pt x="2052842" y="0"/>
                  <a:pt x="2182252" y="13437"/>
                  <a:pt x="2307243" y="39023"/>
                </a:cubicBezTo>
                <a:lnTo>
                  <a:pt x="2352714" y="50719"/>
                </a:lnTo>
                <a:lnTo>
                  <a:pt x="2352714" y="1031302"/>
                </a:lnTo>
                <a:lnTo>
                  <a:pt x="2305633" y="1008617"/>
                </a:lnTo>
                <a:cubicBezTo>
                  <a:pt x="2187234" y="958533"/>
                  <a:pt x="2057029" y="930833"/>
                  <a:pt x="1920302" y="930833"/>
                </a:cubicBezTo>
                <a:cubicBezTo>
                  <a:pt x="1373393" y="930833"/>
                  <a:pt x="930841" y="1373381"/>
                  <a:pt x="930841" y="1920285"/>
                </a:cubicBezTo>
                <a:cubicBezTo>
                  <a:pt x="930841" y="2057011"/>
                  <a:pt x="958541" y="2187215"/>
                  <a:pt x="1008626" y="2305613"/>
                </a:cubicBezTo>
                <a:lnTo>
                  <a:pt x="1013526" y="2315782"/>
                </a:lnTo>
                <a:lnTo>
                  <a:pt x="41225" y="2315782"/>
                </a:lnTo>
                <a:lnTo>
                  <a:pt x="39023" y="2307223"/>
                </a:lnTo>
                <a:cubicBezTo>
                  <a:pt x="13437" y="2182233"/>
                  <a:pt x="0" y="2052824"/>
                  <a:pt x="0" y="1920285"/>
                </a:cubicBezTo>
                <a:cubicBezTo>
                  <a:pt x="0" y="859973"/>
                  <a:pt x="859981" y="0"/>
                  <a:pt x="1920302" y="0"/>
                </a:cubicBezTo>
                <a:close/>
              </a:path>
            </a:pathLst>
          </a:custGeom>
          <a:solidFill>
            <a:schemeClr val="tx2"/>
          </a:solidFill>
          <a:ln w="3921"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6866021" y="2397212"/>
            <a:ext cx="4114800" cy="1495794"/>
          </a:xfrm>
        </p:spPr>
        <p:txBody>
          <a:bodyPr anchor="ctr" anchorCtr="0"/>
          <a:lstStyle>
            <a:lvl1pPr algn="l">
              <a:defRPr sz="3600" b="0" spc="0" baseline="0">
                <a:solidFill>
                  <a:schemeClr val="tx1"/>
                </a:solidFill>
              </a:defRPr>
            </a:lvl1pPr>
          </a:lstStyle>
          <a:p>
            <a:r>
              <a:rPr lang="en-US" dirty="0"/>
              <a:t>Section title; Georgia Pro 36pt, sentence case</a:t>
            </a:r>
          </a:p>
        </p:txBody>
      </p:sp>
      <p:sp>
        <p:nvSpPr>
          <p:cNvPr id="21" name="Picture Placeholder">
            <a:extLst>
              <a:ext uri="{FF2B5EF4-FFF2-40B4-BE49-F238E27FC236}">
                <a16:creationId xmlns:a16="http://schemas.microsoft.com/office/drawing/2014/main" id="{5B0D8A8D-61BB-BEFA-26EE-778BA0AB9DFF}"/>
              </a:ext>
            </a:extLst>
          </p:cNvPr>
          <p:cNvSpPr>
            <a:spLocks noGrp="1"/>
          </p:cNvSpPr>
          <p:nvPr>
            <p:ph type="pic" sz="quarter" idx="13" hasCustomPrompt="1"/>
          </p:nvPr>
        </p:nvSpPr>
        <p:spPr bwMode="gray">
          <a:xfrm>
            <a:off x="906051" y="800100"/>
            <a:ext cx="5257800" cy="5257800"/>
          </a:xfrm>
        </p:spPr>
        <p:txBody>
          <a:bodyPr/>
          <a:lstStyle>
            <a:lvl1pPr algn="ctr">
              <a:defRPr sz="1400"/>
            </a:lvl1pPr>
          </a:lstStyle>
          <a:p>
            <a:br>
              <a:rPr lang="en-US" dirty="0"/>
            </a:br>
            <a:r>
              <a:rPr lang="en-US" dirty="0"/>
              <a:t>Photography should be inserted into this placeholder with unchanged dimensions (5.75” H x 5.75”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18" name="Optum Logo" descr="Optum">
            <a:extLst>
              <a:ext uri="{FF2B5EF4-FFF2-40B4-BE49-F238E27FC236}">
                <a16:creationId xmlns:a16="http://schemas.microsoft.com/office/drawing/2014/main" id="{65820913-C73D-103B-2ED4-F1FDB8E7147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7D63D41C-A5A9-4F2E-BDFA-B96CA58C5EF1}"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1279276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pos="4316" userDrawn="1">
          <p15:clr>
            <a:srgbClr val="5ACBF0"/>
          </p15:clr>
        </p15:guide>
        <p15:guide id="3" orient="horz" pos="1500" userDrawn="1">
          <p15:clr>
            <a:srgbClr val="5ACBF0"/>
          </p15:clr>
        </p15:guide>
        <p15:guide id="4" orient="horz" pos="2460" userDrawn="1">
          <p15:clr>
            <a:srgbClr val="5ACBF0"/>
          </p15:clr>
        </p15:guide>
        <p15:guide id="5" pos="6924" userDrawn="1">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12">
    <p:bg>
      <p:bgPr>
        <a:solidFill>
          <a:schemeClr val="bg2"/>
        </a:solidFill>
        <a:effectLst/>
      </p:bgPr>
    </p:bg>
    <p:spTree>
      <p:nvGrpSpPr>
        <p:cNvPr id="1" name=""/>
        <p:cNvGrpSpPr/>
        <p:nvPr/>
      </p:nvGrpSpPr>
      <p:grpSpPr>
        <a:xfrm>
          <a:off x="0" y="0"/>
          <a:ext cx="0" cy="0"/>
          <a:chOff x="0" y="0"/>
          <a:chExt cx="0" cy="0"/>
        </a:xfrm>
      </p:grpSpPr>
      <p:sp>
        <p:nvSpPr>
          <p:cNvPr id="13" name="Dynamic O">
            <a:extLst>
              <a:ext uri="{FF2B5EF4-FFF2-40B4-BE49-F238E27FC236}">
                <a16:creationId xmlns:a16="http://schemas.microsoft.com/office/drawing/2014/main" id="{AC0728B4-2591-9F3C-2330-363212598641}"/>
              </a:ext>
              <a:ext uri="{C183D7F6-B498-43B3-948B-1728B52AA6E4}">
                <adec:decorative xmlns:adec="http://schemas.microsoft.com/office/drawing/2017/decorative" val="1"/>
              </a:ext>
            </a:extLst>
          </p:cNvPr>
          <p:cNvSpPr/>
          <p:nvPr/>
        </p:nvSpPr>
        <p:spPr bwMode="gray">
          <a:xfrm>
            <a:off x="9473142" y="0"/>
            <a:ext cx="2718859" cy="6858000"/>
          </a:xfrm>
          <a:custGeom>
            <a:avLst/>
            <a:gdLst>
              <a:gd name="connsiteX0" fmla="*/ 2069828 w 2718859"/>
              <a:gd name="connsiteY0" fmla="*/ 0 h 6858000"/>
              <a:gd name="connsiteX1" fmla="*/ 2718859 w 2718859"/>
              <a:gd name="connsiteY1" fmla="*/ 0 h 6858000"/>
              <a:gd name="connsiteX2" fmla="*/ 2718859 w 2718859"/>
              <a:gd name="connsiteY2" fmla="*/ 1762101 h 6858000"/>
              <a:gd name="connsiteX3" fmla="*/ 2718398 w 2718859"/>
              <a:gd name="connsiteY3" fmla="*/ 1762381 h 6858000"/>
              <a:gd name="connsiteX4" fmla="*/ 1851208 w 2718859"/>
              <a:gd name="connsiteY4" fmla="*/ 3394335 h 6858000"/>
              <a:gd name="connsiteX5" fmla="*/ 2567465 w 2718859"/>
              <a:gd name="connsiteY5" fmla="*/ 4913063 h 6858000"/>
              <a:gd name="connsiteX6" fmla="*/ 2718859 w 2718859"/>
              <a:gd name="connsiteY6" fmla="*/ 5026214 h 6858000"/>
              <a:gd name="connsiteX7" fmla="*/ 2718859 w 2718859"/>
              <a:gd name="connsiteY7" fmla="*/ 6858000 h 6858000"/>
              <a:gd name="connsiteX8" fmla="*/ 2210701 w 2718859"/>
              <a:gd name="connsiteY8" fmla="*/ 6858000 h 6858000"/>
              <a:gd name="connsiteX9" fmla="*/ 2163505 w 2718859"/>
              <a:gd name="connsiteY9" fmla="*/ 6836659 h 6858000"/>
              <a:gd name="connsiteX10" fmla="*/ 0 w 2718859"/>
              <a:gd name="connsiteY10" fmla="*/ 3394335 h 6858000"/>
              <a:gd name="connsiteX11" fmla="*/ 1998841 w 2718859"/>
              <a:gd name="connsiteY11" fmla="*/ 363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8859" h="6858000">
                <a:moveTo>
                  <a:pt x="2069828" y="0"/>
                </a:moveTo>
                <a:lnTo>
                  <a:pt x="2718859" y="0"/>
                </a:lnTo>
                <a:lnTo>
                  <a:pt x="2718859" y="1762101"/>
                </a:lnTo>
                <a:lnTo>
                  <a:pt x="2718398" y="1762381"/>
                </a:lnTo>
                <a:cubicBezTo>
                  <a:pt x="2195007" y="2115826"/>
                  <a:pt x="1851208" y="2714545"/>
                  <a:pt x="1851208" y="3394335"/>
                </a:cubicBezTo>
                <a:cubicBezTo>
                  <a:pt x="1851208" y="4006147"/>
                  <a:pt x="2130090" y="4552291"/>
                  <a:pt x="2567465" y="4913063"/>
                </a:cubicBezTo>
                <a:lnTo>
                  <a:pt x="2718859" y="5026214"/>
                </a:lnTo>
                <a:lnTo>
                  <a:pt x="2718859" y="6858000"/>
                </a:lnTo>
                <a:lnTo>
                  <a:pt x="2210701" y="6858000"/>
                </a:lnTo>
                <a:lnTo>
                  <a:pt x="2163505" y="6836659"/>
                </a:lnTo>
                <a:cubicBezTo>
                  <a:pt x="883536" y="6219781"/>
                  <a:pt x="0" y="4909972"/>
                  <a:pt x="0" y="3394335"/>
                </a:cubicBezTo>
                <a:cubicBezTo>
                  <a:pt x="0" y="1944596"/>
                  <a:pt x="808377" y="683176"/>
                  <a:pt x="1998841" y="36364"/>
                </a:cubicBezTo>
                <a:close/>
              </a:path>
            </a:pathLst>
          </a:custGeom>
          <a:solidFill>
            <a:schemeClr val="tx2"/>
          </a:solidFill>
          <a:ln w="12811"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465667" y="2418277"/>
            <a:ext cx="5630333" cy="1218795"/>
          </a:xfrm>
        </p:spPr>
        <p:txBody>
          <a:bodyPr anchor="ctr" anchorCtr="0"/>
          <a:lstStyle>
            <a:lvl1pPr algn="l">
              <a:defRPr sz="4400" b="0" spc="0" baseline="0">
                <a:solidFill>
                  <a:schemeClr val="tx1"/>
                </a:solidFill>
              </a:defRPr>
            </a:lvl1pPr>
          </a:lstStyle>
          <a:p>
            <a:r>
              <a:rPr lang="en-US" dirty="0"/>
              <a:t>Section title; Georgia Pro 44pt, sent. case</a:t>
            </a:r>
          </a:p>
        </p:txBody>
      </p:sp>
      <p:pic>
        <p:nvPicPr>
          <p:cNvPr id="3" name="Optum Logo" descr="Optum">
            <a:extLst>
              <a:ext uri="{FF2B5EF4-FFF2-40B4-BE49-F238E27FC236}">
                <a16:creationId xmlns:a16="http://schemas.microsoft.com/office/drawing/2014/main" id="{CB4EB4D9-021E-309E-E9AB-13969D402717}"/>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3C5249AD-DFC4-43F6-A441-B6ACBDBDEF63}"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6742964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4" userDrawn="1">
          <p15:clr>
            <a:srgbClr val="5ACBF0"/>
          </p15:clr>
        </p15:guide>
        <p15:guide id="2" pos="657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Header 13">
    <p:bg>
      <p:bgPr>
        <a:solidFill>
          <a:schemeClr val="bg2"/>
        </a:solidFill>
        <a:effectLst/>
      </p:bgPr>
    </p:bg>
    <p:spTree>
      <p:nvGrpSpPr>
        <p:cNvPr id="1" name=""/>
        <p:cNvGrpSpPr/>
        <p:nvPr/>
      </p:nvGrpSpPr>
      <p:grpSpPr>
        <a:xfrm>
          <a:off x="0" y="0"/>
          <a:ext cx="0" cy="0"/>
          <a:chOff x="0" y="0"/>
          <a:chExt cx="0" cy="0"/>
        </a:xfrm>
      </p:grpSpPr>
      <p:sp>
        <p:nvSpPr>
          <p:cNvPr id="13" name="Dynamic O">
            <a:extLst>
              <a:ext uri="{FF2B5EF4-FFF2-40B4-BE49-F238E27FC236}">
                <a16:creationId xmlns:a16="http://schemas.microsoft.com/office/drawing/2014/main" id="{AC0728B4-2591-9F3C-2330-363212598641}"/>
              </a:ext>
              <a:ext uri="{C183D7F6-B498-43B3-948B-1728B52AA6E4}">
                <adec:decorative xmlns:adec="http://schemas.microsoft.com/office/drawing/2017/decorative" val="1"/>
              </a:ext>
            </a:extLst>
          </p:cNvPr>
          <p:cNvSpPr/>
          <p:nvPr/>
        </p:nvSpPr>
        <p:spPr bwMode="gray">
          <a:xfrm>
            <a:off x="9473142" y="0"/>
            <a:ext cx="2718859" cy="6858000"/>
          </a:xfrm>
          <a:custGeom>
            <a:avLst/>
            <a:gdLst>
              <a:gd name="connsiteX0" fmla="*/ 2069828 w 2718859"/>
              <a:gd name="connsiteY0" fmla="*/ 0 h 6858000"/>
              <a:gd name="connsiteX1" fmla="*/ 2718859 w 2718859"/>
              <a:gd name="connsiteY1" fmla="*/ 0 h 6858000"/>
              <a:gd name="connsiteX2" fmla="*/ 2718859 w 2718859"/>
              <a:gd name="connsiteY2" fmla="*/ 1762101 h 6858000"/>
              <a:gd name="connsiteX3" fmla="*/ 2718398 w 2718859"/>
              <a:gd name="connsiteY3" fmla="*/ 1762381 h 6858000"/>
              <a:gd name="connsiteX4" fmla="*/ 1851208 w 2718859"/>
              <a:gd name="connsiteY4" fmla="*/ 3394335 h 6858000"/>
              <a:gd name="connsiteX5" fmla="*/ 2567465 w 2718859"/>
              <a:gd name="connsiteY5" fmla="*/ 4913063 h 6858000"/>
              <a:gd name="connsiteX6" fmla="*/ 2718859 w 2718859"/>
              <a:gd name="connsiteY6" fmla="*/ 5026214 h 6858000"/>
              <a:gd name="connsiteX7" fmla="*/ 2718859 w 2718859"/>
              <a:gd name="connsiteY7" fmla="*/ 6858000 h 6858000"/>
              <a:gd name="connsiteX8" fmla="*/ 2210701 w 2718859"/>
              <a:gd name="connsiteY8" fmla="*/ 6858000 h 6858000"/>
              <a:gd name="connsiteX9" fmla="*/ 2163505 w 2718859"/>
              <a:gd name="connsiteY9" fmla="*/ 6836659 h 6858000"/>
              <a:gd name="connsiteX10" fmla="*/ 0 w 2718859"/>
              <a:gd name="connsiteY10" fmla="*/ 3394335 h 6858000"/>
              <a:gd name="connsiteX11" fmla="*/ 1998841 w 2718859"/>
              <a:gd name="connsiteY11" fmla="*/ 3636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18859" h="6858000">
                <a:moveTo>
                  <a:pt x="2069828" y="0"/>
                </a:moveTo>
                <a:lnTo>
                  <a:pt x="2718859" y="0"/>
                </a:lnTo>
                <a:lnTo>
                  <a:pt x="2718859" y="1762101"/>
                </a:lnTo>
                <a:lnTo>
                  <a:pt x="2718398" y="1762381"/>
                </a:lnTo>
                <a:cubicBezTo>
                  <a:pt x="2195007" y="2115826"/>
                  <a:pt x="1851208" y="2714545"/>
                  <a:pt x="1851208" y="3394335"/>
                </a:cubicBezTo>
                <a:cubicBezTo>
                  <a:pt x="1851208" y="4006147"/>
                  <a:pt x="2130090" y="4552291"/>
                  <a:pt x="2567465" y="4913063"/>
                </a:cubicBezTo>
                <a:lnTo>
                  <a:pt x="2718859" y="5026214"/>
                </a:lnTo>
                <a:lnTo>
                  <a:pt x="2718859" y="6858000"/>
                </a:lnTo>
                <a:lnTo>
                  <a:pt x="2210701" y="6858000"/>
                </a:lnTo>
                <a:lnTo>
                  <a:pt x="2163505" y="6836659"/>
                </a:lnTo>
                <a:cubicBezTo>
                  <a:pt x="883536" y="6219781"/>
                  <a:pt x="0" y="4909972"/>
                  <a:pt x="0" y="3394335"/>
                </a:cubicBezTo>
                <a:cubicBezTo>
                  <a:pt x="0" y="1944596"/>
                  <a:pt x="808377" y="683176"/>
                  <a:pt x="1998841" y="36364"/>
                </a:cubicBezTo>
                <a:close/>
              </a:path>
            </a:pathLst>
          </a:custGeom>
          <a:solidFill>
            <a:schemeClr val="tx2"/>
          </a:solidFill>
          <a:ln w="12811" cap="flat">
            <a:noFill/>
            <a:prstDash val="solid"/>
            <a:miter/>
          </a:ln>
        </p:spPr>
        <p:txBody>
          <a:bodyPr rtlCol="0" anchor="ctr"/>
          <a:lstStyle/>
          <a:p>
            <a:endParaRPr lang="en-US"/>
          </a:p>
        </p:txBody>
      </p:sp>
      <p:sp>
        <p:nvSpPr>
          <p:cNvPr id="2" name="Title">
            <a:extLst>
              <a:ext uri="{FF2B5EF4-FFF2-40B4-BE49-F238E27FC236}">
                <a16:creationId xmlns:a16="http://schemas.microsoft.com/office/drawing/2014/main" id="{8364047E-FA3E-49C2-97F7-5B543041A6B9}"/>
              </a:ext>
            </a:extLst>
          </p:cNvPr>
          <p:cNvSpPr>
            <a:spLocks noGrp="1"/>
          </p:cNvSpPr>
          <p:nvPr>
            <p:ph type="title" hasCustomPrompt="1"/>
          </p:nvPr>
        </p:nvSpPr>
        <p:spPr bwMode="gray">
          <a:xfrm>
            <a:off x="465667" y="2418277"/>
            <a:ext cx="5630333" cy="1218795"/>
          </a:xfrm>
        </p:spPr>
        <p:txBody>
          <a:bodyPr anchor="ctr" anchorCtr="0"/>
          <a:lstStyle>
            <a:lvl1pPr algn="l">
              <a:defRPr sz="4400" b="0" spc="0" baseline="0">
                <a:solidFill>
                  <a:schemeClr val="tx1"/>
                </a:solidFill>
              </a:defRPr>
            </a:lvl1pPr>
          </a:lstStyle>
          <a:p>
            <a:r>
              <a:rPr lang="en-US" dirty="0"/>
              <a:t>Section title; Georgia Pro 44pt, sent. case</a:t>
            </a:r>
          </a:p>
        </p:txBody>
      </p:sp>
      <p:sp>
        <p:nvSpPr>
          <p:cNvPr id="8" name="Picture Placeholder">
            <a:extLst>
              <a:ext uri="{FF2B5EF4-FFF2-40B4-BE49-F238E27FC236}">
                <a16:creationId xmlns:a16="http://schemas.microsoft.com/office/drawing/2014/main" id="{FE81ABCA-5D37-ECA2-D05A-2E2C8ECB6EBE}"/>
              </a:ext>
            </a:extLst>
          </p:cNvPr>
          <p:cNvSpPr>
            <a:spLocks noGrp="1"/>
          </p:cNvSpPr>
          <p:nvPr>
            <p:ph type="pic" sz="quarter" idx="13" hasCustomPrompt="1"/>
          </p:nvPr>
        </p:nvSpPr>
        <p:spPr bwMode="gray">
          <a:xfrm>
            <a:off x="6419850" y="274320"/>
            <a:ext cx="5486400" cy="6583680"/>
          </a:xfrm>
        </p:spPr>
        <p:txBody>
          <a:bodyPr lIns="457200" rIns="457200"/>
          <a:lstStyle>
            <a:lvl1pPr algn="ctr">
              <a:defRPr sz="1400"/>
            </a:lvl1pPr>
          </a:lstStyle>
          <a:p>
            <a:br>
              <a:rPr lang="en-US" dirty="0"/>
            </a:br>
            <a:r>
              <a:rPr lang="en-US" dirty="0"/>
              <a:t>Traditional, grayscale portraiture with removed background to be inserted into this placeholder with unchanged dimensions (7.2” H x 6.0”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p:txBody>
      </p:sp>
      <p:pic>
        <p:nvPicPr>
          <p:cNvPr id="9" name="Optum Logo" descr="Optum">
            <a:extLst>
              <a:ext uri="{FF2B5EF4-FFF2-40B4-BE49-F238E27FC236}">
                <a16:creationId xmlns:a16="http://schemas.microsoft.com/office/drawing/2014/main" id="{E26ADF6D-5767-1CA6-A7AA-4DF77A8D44B2}"/>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39B679AE-D173-4857-9656-61C15B78E493}"/>
              </a:ext>
            </a:extLst>
          </p:cNvPr>
          <p:cNvSpPr>
            <a:spLocks noGrp="1"/>
          </p:cNvSpPr>
          <p:nvPr>
            <p:ph type="dt" sz="half" idx="10"/>
          </p:nvPr>
        </p:nvSpPr>
        <p:spPr bwMode="gray"/>
        <p:txBody>
          <a:bodyPr/>
          <a:lstStyle/>
          <a:p>
            <a:fld id="{3C5249AD-DFC4-43F6-A441-B6ACBDBDEF63}" type="datetime1">
              <a:rPr lang="en-US" smtClean="0"/>
              <a:t>6/16/2026</a:t>
            </a:fld>
            <a:endParaRPr lang="en-US" dirty="0"/>
          </a:p>
        </p:txBody>
      </p:sp>
      <p:sp>
        <p:nvSpPr>
          <p:cNvPr id="5" name="Footer Placeholder">
            <a:extLst>
              <a:ext uri="{FF2B5EF4-FFF2-40B4-BE49-F238E27FC236}">
                <a16:creationId xmlns:a16="http://schemas.microsoft.com/office/drawing/2014/main" id="{D444279A-BCE2-4BB7-8BEE-7A06041140C9}"/>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18C9E9B4-49EA-4882-85A5-CCD50D15CDE0}"/>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0152296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4" userDrawn="1">
          <p15:clr>
            <a:srgbClr val="5ACBF0"/>
          </p15:clr>
        </p15:guide>
        <p15:guide id="2" pos="6576">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A455D22-8446-4F14-AA52-97E668DEC836}"/>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Layouts </a:t>
            </a:r>
            <a:r>
              <a:rPr lang="en-US" sz="15000" b="0" dirty="0">
                <a:solidFill>
                  <a:schemeClr val="bg1"/>
                </a:solidFill>
              </a:rPr>
              <a:t>(Themes)</a:t>
            </a:r>
            <a:endParaRPr lang="en-US" sz="15000" b="1" dirty="0">
              <a:solidFill>
                <a:schemeClr val="bg1"/>
              </a:solidFill>
            </a:endParaRPr>
          </a:p>
        </p:txBody>
      </p:sp>
      <p:cxnSp>
        <p:nvCxnSpPr>
          <p:cNvPr id="4" name="Arrow">
            <a:extLst>
              <a:ext uri="{FF2B5EF4-FFF2-40B4-BE49-F238E27FC236}">
                <a16:creationId xmlns:a16="http://schemas.microsoft.com/office/drawing/2014/main" id="{9FFBF798-5E41-4C4C-8019-BFB1C5FBD16F}"/>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2913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BD9CD311-D0CD-8EE2-3CD8-1761BC046561}"/>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304699"/>
          </a:xfrm>
        </p:spPr>
        <p:txBody>
          <a:bodyPr/>
          <a:lstStyle>
            <a:lvl1pPr>
              <a:defRPr b="0">
                <a:solidFill>
                  <a:schemeClr val="tx1"/>
                </a:solidFill>
                <a:latin typeface="+mj-lt"/>
              </a:defRPr>
            </a:lvl1pPr>
          </a:lstStyle>
          <a:p>
            <a:r>
              <a:rPr lang="en-US" dirty="0"/>
              <a:t>Slide title; Georgia Pro 22pt, sent. case (1 line)</a:t>
            </a:r>
          </a:p>
        </p:txBody>
      </p:sp>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1485012413"/>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792" userDrawn="1">
          <p15:clr>
            <a:srgbClr val="5ACBF0"/>
          </p15:clr>
        </p15:guide>
        <p15:guide id="3" orient="horz" pos="344" userDrawn="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hoto">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BD9CD311-D0CD-8EE2-3CD8-1761BC046561}"/>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6726624" cy="304699"/>
          </a:xfrm>
        </p:spPr>
        <p:txBody>
          <a:bodyPr/>
          <a:lstStyle>
            <a:lvl1pPr>
              <a:defRPr b="0">
                <a:solidFill>
                  <a:schemeClr val="tx1"/>
                </a:solidFill>
                <a:latin typeface="+mj-lt"/>
              </a:defRPr>
            </a:lvl1pPr>
          </a:lstStyle>
          <a:p>
            <a:r>
              <a:rPr lang="en-US" dirty="0"/>
              <a:t>Slide title; Georgia Pro 22pt, sent. case (1 line)</a:t>
            </a:r>
          </a:p>
        </p:txBody>
      </p:sp>
      <p:sp>
        <p:nvSpPr>
          <p:cNvPr id="9" name="Picture Placeholder">
            <a:extLst>
              <a:ext uri="{FF2B5EF4-FFF2-40B4-BE49-F238E27FC236}">
                <a16:creationId xmlns:a16="http://schemas.microsoft.com/office/drawing/2014/main" id="{8FD5E99F-A0CE-C07B-347B-4E35F401E345}"/>
              </a:ext>
            </a:extLst>
          </p:cNvPr>
          <p:cNvSpPr>
            <a:spLocks noGrp="1"/>
          </p:cNvSpPr>
          <p:nvPr>
            <p:ph type="pic" sz="quarter" idx="13" hasCustomPrompt="1"/>
          </p:nvPr>
        </p:nvSpPr>
        <p:spPr bwMode="gray">
          <a:xfrm>
            <a:off x="7528560" y="0"/>
            <a:ext cx="4663440" cy="6858000"/>
          </a:xfrm>
        </p:spPr>
        <p:txBody>
          <a:bodyPr lIns="457200" rIns="457200"/>
          <a:lstStyle>
            <a:lvl1pPr algn="ctr">
              <a:defRPr sz="1400"/>
            </a:lvl1pPr>
          </a:lstStyle>
          <a:p>
            <a:br>
              <a:rPr lang="en-US" dirty="0"/>
            </a:br>
            <a:r>
              <a:rPr lang="en-US" dirty="0"/>
              <a:t>Photography should be inserted into this placeholder with unchanged dimensions (7.5” H x 5.1” W). </a:t>
            </a:r>
            <a:br>
              <a:rPr lang="en-US" dirty="0"/>
            </a:br>
            <a:br>
              <a:rPr lang="en-US" dirty="0"/>
            </a:br>
            <a:r>
              <a:rPr lang="en-US" dirty="0"/>
              <a:t>To access brand approved photography, visit: brand.optum.com/content/photography-new.</a:t>
            </a:r>
            <a:br>
              <a:rPr lang="en-US" dirty="0"/>
            </a:br>
            <a:br>
              <a:rPr lang="en-US" dirty="0"/>
            </a:br>
            <a:br>
              <a:rPr lang="en-US" dirty="0"/>
            </a:br>
            <a:r>
              <a:rPr lang="en-US" dirty="0"/>
              <a:t>DO NOT use Copilot inserted imagery.</a:t>
            </a:r>
          </a:p>
          <a:p>
            <a:endParaRPr lang="en-US" dirty="0"/>
          </a:p>
          <a:p>
            <a:endParaRPr lang="en-US" dirty="0"/>
          </a:p>
          <a:p>
            <a:endParaRPr lang="en-US" dirty="0"/>
          </a:p>
        </p:txBody>
      </p:sp>
      <p:sp>
        <p:nvSpPr>
          <p:cNvPr id="10" name="Page # Hide Box">
            <a:extLst>
              <a:ext uri="{FF2B5EF4-FFF2-40B4-BE49-F238E27FC236}">
                <a16:creationId xmlns:a16="http://schemas.microsoft.com/office/drawing/2014/main" id="{3A3E004B-6BE7-6816-DB37-9CA2FEFA1422}"/>
              </a:ext>
              <a:ext uri="{C183D7F6-B498-43B3-948B-1728B52AA6E4}">
                <adec:decorative xmlns:adec="http://schemas.microsoft.com/office/drawing/2017/decorative" val="1"/>
              </a:ext>
            </a:extLst>
          </p:cNvPr>
          <p:cNvSpPr/>
          <p:nvPr userDrawn="1"/>
        </p:nvSpPr>
        <p:spPr bwMode="gray">
          <a:xfrm>
            <a:off x="11347450" y="6362700"/>
            <a:ext cx="463550" cy="22225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306658196"/>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792" userDrawn="1">
          <p15:clr>
            <a:srgbClr val="5ACBF0"/>
          </p15:clr>
        </p15:guide>
        <p15:guide id="3" orient="horz" pos="344" userDrawn="1">
          <p15:clr>
            <a:srgbClr val="5ACBF0"/>
          </p15:clr>
        </p15:guide>
        <p15:guide id="4" pos="4532" userDrawn="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head">
    <p:bg>
      <p:bgPr>
        <a:solidFill>
          <a:schemeClr val="bg1"/>
        </a:solidFill>
        <a:effectLst/>
      </p:bgPr>
    </p:bg>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266EA5F6-52DD-F020-8B7F-3337B9396908}"/>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70871777-1CC4-46CB-8EB7-B1DE3217D445}"/>
              </a:ext>
            </a:extLst>
          </p:cNvPr>
          <p:cNvSpPr>
            <a:spLocks noGrp="1"/>
          </p:cNvSpPr>
          <p:nvPr>
            <p:ph type="title" hasCustomPrompt="1"/>
          </p:nvPr>
        </p:nvSpPr>
        <p:spPr bwMode="gray">
          <a:xfrm>
            <a:off x="467927" y="555639"/>
            <a:ext cx="9601200" cy="304699"/>
          </a:xfrm>
        </p:spPr>
        <p:txBody>
          <a:bodyPr/>
          <a:lstStyle>
            <a:lvl1pPr>
              <a:defRPr b="0">
                <a:solidFill>
                  <a:schemeClr val="tx1"/>
                </a:solidFill>
                <a:latin typeface="+mj-lt"/>
              </a:defRPr>
            </a:lvl1pPr>
          </a:lstStyle>
          <a:p>
            <a:r>
              <a:rPr lang="en-US" dirty="0"/>
              <a:t>Slide title; Georgia Pro 22pt, sentence case (1 line)</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67926" y="958653"/>
            <a:ext cx="9601200" cy="246221"/>
          </a:xfrm>
        </p:spPr>
        <p:txBody>
          <a:bodyPr wrap="square">
            <a:spAutoFit/>
          </a:bodyPr>
          <a:lstStyle>
            <a:lvl1pPr>
              <a:lnSpc>
                <a:spcPct val="100000"/>
              </a:lnSpc>
              <a:spcBef>
                <a:spcPts val="0"/>
              </a:spcBef>
              <a:defRPr sz="1600" b="0">
                <a:solidFill>
                  <a:schemeClr val="tx1"/>
                </a:solidFill>
              </a:defRPr>
            </a:lvl1pPr>
          </a:lstStyle>
          <a:p>
            <a:pPr lvl="0"/>
            <a:r>
              <a:rPr lang="en-US" dirty="0"/>
              <a:t>Slide subtitle; Arial 16pt, sentence case (multi-line)</a:t>
            </a:r>
          </a:p>
        </p:txBody>
      </p:sp>
      <p:sp>
        <p:nvSpPr>
          <p:cNvPr id="3" name="Date Placeholder">
            <a:extLst>
              <a:ext uri="{FF2B5EF4-FFF2-40B4-BE49-F238E27FC236}">
                <a16:creationId xmlns:a16="http://schemas.microsoft.com/office/drawing/2014/main" id="{76B3DF85-06AB-4D09-9458-B0A4DE468FDB}"/>
              </a:ext>
            </a:extLst>
          </p:cNvPr>
          <p:cNvSpPr>
            <a:spLocks noGrp="1"/>
          </p:cNvSpPr>
          <p:nvPr>
            <p:ph type="dt" sz="half" idx="10"/>
          </p:nvPr>
        </p:nvSpPr>
        <p:spPr bwMode="gray"/>
        <p:txBody>
          <a:bodyPr/>
          <a:lstStyle/>
          <a:p>
            <a:fld id="{A484B163-B259-43E8-837E-94CD4522CD39}" type="datetime1">
              <a:rPr lang="en-US" smtClean="0"/>
              <a:t>6/16/2026</a:t>
            </a:fld>
            <a:endParaRPr lang="en-US" dirty="0"/>
          </a:p>
        </p:txBody>
      </p:sp>
      <p:sp>
        <p:nvSpPr>
          <p:cNvPr id="4" name="Footer Placeholder">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FBBDC95-8D51-42CB-B4C0-9B8E3C030FAA}"/>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078718518"/>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600" userDrawn="1">
          <p15:clr>
            <a:srgbClr val="5ACBF0"/>
          </p15:clr>
        </p15:guide>
        <p15:guide id="3" orient="horz" pos="1013" userDrawn="1">
          <p15:clr>
            <a:srgbClr val="5ACBF0"/>
          </p15:clr>
        </p15:guide>
        <p15:guide id="4" orient="horz" pos="344" userDrawn="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Two Lines">
    <p:spTree>
      <p:nvGrpSpPr>
        <p:cNvPr id="1" name=""/>
        <p:cNvGrpSpPr/>
        <p:nvPr/>
      </p:nvGrpSpPr>
      <p:grpSpPr>
        <a:xfrm>
          <a:off x="0" y="0"/>
          <a:ext cx="0" cy="0"/>
          <a:chOff x="0" y="0"/>
          <a:chExt cx="0" cy="0"/>
        </a:xfrm>
      </p:grpSpPr>
      <p:cxnSp>
        <p:nvCxnSpPr>
          <p:cNvPr id="3" name="Stroke">
            <a:extLst>
              <a:ext uri="{FF2B5EF4-FFF2-40B4-BE49-F238E27FC236}">
                <a16:creationId xmlns:a16="http://schemas.microsoft.com/office/drawing/2014/main" id="{E3627FD8-2BEA-EF2B-FF9D-49C0B5BD5854}"/>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609398"/>
          </a:xfrm>
        </p:spPr>
        <p:txBody>
          <a:bodyPr/>
          <a:lstStyle>
            <a:lvl1pPr>
              <a:defRPr b="0">
                <a:solidFill>
                  <a:schemeClr val="tx1"/>
                </a:solidFill>
                <a:latin typeface="+mj-lt"/>
              </a:defRPr>
            </a:lvl1pPr>
          </a:lstStyle>
          <a:p>
            <a:r>
              <a:rPr lang="en-US" dirty="0"/>
              <a:t>Slide title; Georgia Pro 22pt, sentence case. This layout accommodates a slide title that extends downward to a second line (max. 2 lines).</a:t>
            </a:r>
          </a:p>
        </p:txBody>
      </p:sp>
      <p:sp>
        <p:nvSpPr>
          <p:cNvPr id="6" name="Date Placeholder">
            <a:extLst>
              <a:ext uri="{FF2B5EF4-FFF2-40B4-BE49-F238E27FC236}">
                <a16:creationId xmlns:a16="http://schemas.microsoft.com/office/drawing/2014/main" id="{371431DB-E6A6-49C5-8087-27C6A3B2A54B}"/>
              </a:ext>
            </a:extLst>
          </p:cNvPr>
          <p:cNvSpPr>
            <a:spLocks noGrp="1"/>
          </p:cNvSpPr>
          <p:nvPr>
            <p:ph type="dt" sz="half" idx="10"/>
          </p:nvPr>
        </p:nvSpPr>
        <p:spPr bwMode="gray"/>
        <p:txBody>
          <a:bodyPr/>
          <a:lstStyle/>
          <a:p>
            <a:fld id="{E602961C-62DA-4519-8757-A8A16E4ED84D}" type="datetime1">
              <a:rPr lang="en-US" smtClean="0"/>
              <a:t>6/16/2026</a:t>
            </a:fld>
            <a:endParaRPr lang="en-US" dirty="0"/>
          </a:p>
        </p:txBody>
      </p:sp>
      <p:sp>
        <p:nvSpPr>
          <p:cNvPr id="7" name="Footer Placeholder">
            <a:extLst>
              <a:ext uri="{FF2B5EF4-FFF2-40B4-BE49-F238E27FC236}">
                <a16:creationId xmlns:a16="http://schemas.microsoft.com/office/drawing/2014/main" id="{2F19E74A-0080-4967-9833-9ACB7226DDE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8B45D769-A041-452F-B2B9-DCBF82634579}"/>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975390374"/>
      </p:ext>
    </p:extLst>
  </p:cSld>
  <p:clrMapOvr>
    <a:masterClrMapping/>
  </p:clrMapOvr>
  <p:extLst>
    <p:ext uri="{DCECCB84-F9BA-43D5-87BE-67443E8EF086}">
      <p15:sldGuideLst xmlns:p15="http://schemas.microsoft.com/office/powerpoint/2012/main">
        <p15:guide id="1" orient="horz" pos="3776" userDrawn="1">
          <p15:clr>
            <a:srgbClr val="5ACBF0"/>
          </p15:clr>
        </p15:guide>
        <p15:guide id="3" orient="horz" pos="1013" userDrawn="1">
          <p15:clr>
            <a:srgbClr val="5ACBF0"/>
          </p15:clr>
        </p15:guide>
        <p15:guide id="4" orient="horz" pos="344" userDrawn="1">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oke">
            <a:extLst>
              <a:ext uri="{FF2B5EF4-FFF2-40B4-BE49-F238E27FC236}">
                <a16:creationId xmlns:a16="http://schemas.microsoft.com/office/drawing/2014/main" id="{50DED4DF-45A1-5B4D-1DF1-531D910AB56F}"/>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E13F07F8-7529-498B-8D34-E0851EDB82CA}"/>
              </a:ext>
            </a:extLst>
          </p:cNvPr>
          <p:cNvSpPr>
            <a:spLocks noGrp="1"/>
          </p:cNvSpPr>
          <p:nvPr>
            <p:ph type="title" hasCustomPrompt="1"/>
          </p:nvPr>
        </p:nvSpPr>
        <p:spPr bwMode="gray">
          <a:xfrm>
            <a:off x="467926" y="555639"/>
            <a:ext cx="9601200" cy="304699"/>
          </a:xfrm>
        </p:spPr>
        <p:txBody>
          <a:bodyPr/>
          <a:lstStyle>
            <a:lvl1pPr>
              <a:defRPr b="0">
                <a:solidFill>
                  <a:schemeClr val="tx1"/>
                </a:solidFill>
                <a:latin typeface="+mj-lt"/>
              </a:defRPr>
            </a:lvl1pPr>
          </a:lstStyle>
          <a:p>
            <a:r>
              <a:rPr lang="en-US" dirty="0"/>
              <a:t>Slide title; Georgia Pro 22pt, sentence case (1 line)</a:t>
            </a:r>
          </a:p>
        </p:txBody>
      </p:sp>
      <p:sp>
        <p:nvSpPr>
          <p:cNvPr id="3" name="Content Placeholder">
            <a:extLst>
              <a:ext uri="{FF2B5EF4-FFF2-40B4-BE49-F238E27FC236}">
                <a16:creationId xmlns:a16="http://schemas.microsoft.com/office/drawing/2014/main" id="{97828B26-FB6F-4B30-8973-00FC53DA3EAD}"/>
              </a:ext>
            </a:extLst>
          </p:cNvPr>
          <p:cNvSpPr>
            <a:spLocks noGrp="1"/>
          </p:cNvSpPr>
          <p:nvPr>
            <p:ph idx="1" hasCustomPrompt="1"/>
          </p:nvPr>
        </p:nvSpPr>
        <p:spPr bwMode="gray">
          <a:xfrm>
            <a:off x="1524000" y="1557210"/>
            <a:ext cx="9144000" cy="39300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a:extLst>
              <a:ext uri="{FF2B5EF4-FFF2-40B4-BE49-F238E27FC236}">
                <a16:creationId xmlns:a16="http://schemas.microsoft.com/office/drawing/2014/main" id="{E8F05950-6299-4B4F-B254-8E9E230299D9}"/>
              </a:ext>
            </a:extLst>
          </p:cNvPr>
          <p:cNvSpPr>
            <a:spLocks noGrp="1"/>
          </p:cNvSpPr>
          <p:nvPr>
            <p:ph type="dt" sz="half" idx="10"/>
          </p:nvPr>
        </p:nvSpPr>
        <p:spPr bwMode="gray"/>
        <p:txBody>
          <a:bodyPr/>
          <a:lstStyle/>
          <a:p>
            <a:fld id="{3888EE68-D1F0-43DF-AEA0-0419ADE41A6B}" type="datetime1">
              <a:rPr lang="en-US" smtClean="0"/>
              <a:t>6/16/2026</a:t>
            </a:fld>
            <a:endParaRPr lang="en-US" dirty="0"/>
          </a:p>
        </p:txBody>
      </p:sp>
      <p:sp>
        <p:nvSpPr>
          <p:cNvPr id="5" name="Footer Placeholder">
            <a:extLst>
              <a:ext uri="{FF2B5EF4-FFF2-40B4-BE49-F238E27FC236}">
                <a16:creationId xmlns:a16="http://schemas.microsoft.com/office/drawing/2014/main" id="{C6F9B0AB-0E2D-494E-B617-49AC025A744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E92844E1-DCBE-4FE7-B46C-155141DCD59B}"/>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1217844453"/>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792" userDrawn="1">
          <p15:clr>
            <a:srgbClr val="5ACBF0"/>
          </p15:clr>
        </p15:guide>
        <p15:guide id="3" orient="horz" pos="344" userDrawn="1">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bwMode="gray">
      <p:bgRef idx="1001">
        <a:schemeClr val="bg1"/>
      </p:bgRef>
    </p:bg>
    <p:spTree>
      <p:nvGrpSpPr>
        <p:cNvPr id="1" name=""/>
        <p:cNvGrpSpPr/>
        <p:nvPr/>
      </p:nvGrpSpPr>
      <p:grpSpPr>
        <a:xfrm>
          <a:off x="0" y="0"/>
          <a:ext cx="0" cy="0"/>
          <a:chOff x="0" y="0"/>
          <a:chExt cx="0" cy="0"/>
        </a:xfrm>
      </p:grpSpPr>
      <p:sp>
        <p:nvSpPr>
          <p:cNvPr id="2" name="Date Placeholder">
            <a:extLst>
              <a:ext uri="{FF2B5EF4-FFF2-40B4-BE49-F238E27FC236}">
                <a16:creationId xmlns:a16="http://schemas.microsoft.com/office/drawing/2014/main" id="{2A88930E-BBA5-4E1B-A5EF-DED17AD07096}"/>
              </a:ext>
            </a:extLst>
          </p:cNvPr>
          <p:cNvSpPr>
            <a:spLocks noGrp="1"/>
          </p:cNvSpPr>
          <p:nvPr>
            <p:ph type="dt" sz="half" idx="10"/>
          </p:nvPr>
        </p:nvSpPr>
        <p:spPr bwMode="gray"/>
        <p:txBody>
          <a:bodyPr/>
          <a:lstStyle/>
          <a:p>
            <a:fld id="{92D12E12-A5FF-4A92-BB8B-4E7579B2C9CF}" type="datetime1">
              <a:rPr lang="en-US" smtClean="0"/>
              <a:t>6/16/2026</a:t>
            </a:fld>
            <a:endParaRPr lang="en-US" dirty="0"/>
          </a:p>
        </p:txBody>
      </p:sp>
      <p:sp>
        <p:nvSpPr>
          <p:cNvPr id="3" name="Footer Placeholder">
            <a:extLst>
              <a:ext uri="{FF2B5EF4-FFF2-40B4-BE49-F238E27FC236}">
                <a16:creationId xmlns:a16="http://schemas.microsoft.com/office/drawing/2014/main" id="{D820AF22-0BC8-4D54-AFFC-11C9299ACFC0}"/>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4" name="Slide Number Placeholder">
            <a:extLst>
              <a:ext uri="{FF2B5EF4-FFF2-40B4-BE49-F238E27FC236}">
                <a16:creationId xmlns:a16="http://schemas.microsoft.com/office/drawing/2014/main" id="{7F8E785F-27DE-459F-AC73-FAA76F4C475F}"/>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283214495"/>
      </p:ext>
    </p:extLst>
  </p:cSld>
  <p:clrMapOvr>
    <a:masterClrMapping/>
  </p:clrMapOvr>
  <p:extLst>
    <p:ext uri="{DCECCB84-F9BA-43D5-87BE-67443E8EF086}">
      <p15:sldGuideLst xmlns:p15="http://schemas.microsoft.com/office/powerpoint/2012/main">
        <p15:guide id="1" orient="horz" pos="3776" userDrawn="1">
          <p15:clr>
            <a:srgbClr val="5ACBF0"/>
          </p15:clr>
        </p15:guide>
        <p15:guide id="4" orient="horz" pos="344" userDrawn="1">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
    <p:bg bwMode="gray">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F95C5A8-FAFE-4EA7-1617-7FDC41A7C405}"/>
              </a:ext>
              <a:ext uri="{C183D7F6-B498-43B3-948B-1728B52AA6E4}">
                <adec:decorative xmlns:adec="http://schemas.microsoft.com/office/drawing/2017/decorative" val="1"/>
              </a:ext>
            </a:extLst>
          </p:cNvPr>
          <p:cNvCxnSpPr/>
          <p:nvPr userDrawn="1"/>
        </p:nvCxnSpPr>
        <p:spPr bwMode="gray">
          <a:xfrm>
            <a:off x="6096000" y="682647"/>
            <a:ext cx="0" cy="5492706"/>
          </a:xfrm>
          <a:prstGeom prst="line">
            <a:avLst/>
          </a:prstGeom>
          <a:ln w="381000" cap="rnd">
            <a:solidFill>
              <a:srgbClr val="7030A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341320"/>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 Pattern">
    <p:bg bwMode="gray">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BD9CD311-D0CD-8EE2-3CD8-1761BC046561}"/>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304699"/>
          </a:xfrm>
        </p:spPr>
        <p:txBody>
          <a:bodyPr/>
          <a:lstStyle>
            <a:lvl1pPr>
              <a:defRPr>
                <a:solidFill>
                  <a:schemeClr val="tx1"/>
                </a:solidFill>
                <a:latin typeface="+mj-lt"/>
              </a:defRPr>
            </a:lvl1pPr>
          </a:lstStyle>
          <a:p>
            <a:r>
              <a:rPr lang="en-US" dirty="0"/>
              <a:t>Slide title; Georgia Pro 22pt, sentence case (1 line)</a:t>
            </a:r>
          </a:p>
        </p:txBody>
      </p:sp>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54131403"/>
      </p:ext>
    </p:extLst>
  </p:cSld>
  <p:clrMapOvr>
    <a:masterClrMapping/>
  </p:clrMapOvr>
  <p:extLst>
    <p:ext uri="{DCECCB84-F9BA-43D5-87BE-67443E8EF086}">
      <p15:sldGuideLst xmlns:p15="http://schemas.microsoft.com/office/powerpoint/2012/main">
        <p15:guide id="1" orient="horz" pos="3293" userDrawn="1">
          <p15:clr>
            <a:srgbClr val="5ACBF0"/>
          </p15:clr>
        </p15:guide>
        <p15:guide id="2" orient="horz" pos="792" userDrawn="1">
          <p15:clr>
            <a:srgbClr val="5ACBF0"/>
          </p15:clr>
        </p15:guide>
        <p15:guide id="3" orient="horz" pos="344" userDrawn="1">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head - Pattern">
    <p:bg bwMode="gray">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266EA5F6-52DD-F020-8B7F-3337B9396908}"/>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70871777-1CC4-46CB-8EB7-B1DE3217D445}"/>
              </a:ext>
            </a:extLst>
          </p:cNvPr>
          <p:cNvSpPr>
            <a:spLocks noGrp="1"/>
          </p:cNvSpPr>
          <p:nvPr>
            <p:ph type="title" hasCustomPrompt="1"/>
          </p:nvPr>
        </p:nvSpPr>
        <p:spPr bwMode="gray">
          <a:xfrm>
            <a:off x="467927" y="555639"/>
            <a:ext cx="9601200" cy="304699"/>
          </a:xfrm>
        </p:spPr>
        <p:txBody>
          <a:bodyPr/>
          <a:lstStyle>
            <a:lvl1pPr>
              <a:defRPr>
                <a:solidFill>
                  <a:schemeClr val="tx1"/>
                </a:solidFill>
                <a:latin typeface="+mj-lt"/>
              </a:defRPr>
            </a:lvl1pPr>
          </a:lstStyle>
          <a:p>
            <a:r>
              <a:rPr lang="en-US" dirty="0"/>
              <a:t>Slide title; Georgia Pro 22pt, sentence case (1 line)</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67926" y="958653"/>
            <a:ext cx="9601200" cy="246221"/>
          </a:xfrm>
        </p:spPr>
        <p:txBody>
          <a:bodyPr wrap="square">
            <a:spAutoFit/>
          </a:bodyPr>
          <a:lstStyle>
            <a:lvl1pPr>
              <a:lnSpc>
                <a:spcPct val="100000"/>
              </a:lnSpc>
              <a:spcBef>
                <a:spcPts val="0"/>
              </a:spcBef>
              <a:defRPr sz="1600" b="0">
                <a:solidFill>
                  <a:schemeClr val="tx1"/>
                </a:solidFill>
              </a:defRPr>
            </a:lvl1pPr>
          </a:lstStyle>
          <a:p>
            <a:pPr lvl="0"/>
            <a:r>
              <a:rPr lang="en-US" dirty="0"/>
              <a:t>Slide subtitle; Arial 16pt, sentence case (multi-line)</a:t>
            </a:r>
          </a:p>
        </p:txBody>
      </p:sp>
      <p:sp>
        <p:nvSpPr>
          <p:cNvPr id="3" name="Date Placeholder">
            <a:extLst>
              <a:ext uri="{FF2B5EF4-FFF2-40B4-BE49-F238E27FC236}">
                <a16:creationId xmlns:a16="http://schemas.microsoft.com/office/drawing/2014/main" id="{76B3DF85-06AB-4D09-9458-B0A4DE468FDB}"/>
              </a:ext>
            </a:extLst>
          </p:cNvPr>
          <p:cNvSpPr>
            <a:spLocks noGrp="1"/>
          </p:cNvSpPr>
          <p:nvPr>
            <p:ph type="dt" sz="half" idx="10"/>
          </p:nvPr>
        </p:nvSpPr>
        <p:spPr bwMode="gray"/>
        <p:txBody>
          <a:bodyPr/>
          <a:lstStyle/>
          <a:p>
            <a:fld id="{A484B163-B259-43E8-837E-94CD4522CD39}" type="datetime1">
              <a:rPr lang="en-US" smtClean="0"/>
              <a:t>6/16/2026</a:t>
            </a:fld>
            <a:endParaRPr lang="en-US" dirty="0"/>
          </a:p>
        </p:txBody>
      </p:sp>
      <p:sp>
        <p:nvSpPr>
          <p:cNvPr id="4" name="Footer Placeholder">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FBBDC95-8D51-42CB-B4C0-9B8E3C030FAA}"/>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3622328114"/>
      </p:ext>
    </p:extLst>
  </p:cSld>
  <p:clrMapOvr>
    <a:masterClrMapping/>
  </p:clrMapOvr>
  <p:extLst>
    <p:ext uri="{DCECCB84-F9BA-43D5-87BE-67443E8EF086}">
      <p15:sldGuideLst xmlns:p15="http://schemas.microsoft.com/office/powerpoint/2012/main">
        <p15:guide id="1" orient="horz" pos="3293" userDrawn="1">
          <p15:clr>
            <a:srgbClr val="5ACBF0"/>
          </p15:clr>
        </p15:guide>
        <p15:guide id="2" orient="horz" pos="600" userDrawn="1">
          <p15:clr>
            <a:srgbClr val="5ACBF0"/>
          </p15:clr>
        </p15:guide>
        <p15:guide id="3" orient="horz" pos="1013" userDrawn="1">
          <p15:clr>
            <a:srgbClr val="5ACBF0"/>
          </p15:clr>
        </p15:guide>
        <p15:guide id="4" orient="horz" pos="344" userDrawn="1">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Two Lines - Pattern">
    <p:bg bwMode="gray">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cxnSp>
        <p:nvCxnSpPr>
          <p:cNvPr id="3" name="Stroke">
            <a:extLst>
              <a:ext uri="{FF2B5EF4-FFF2-40B4-BE49-F238E27FC236}">
                <a16:creationId xmlns:a16="http://schemas.microsoft.com/office/drawing/2014/main" id="{E3627FD8-2BEA-EF2B-FF9D-49C0B5BD5854}"/>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609398"/>
          </a:xfrm>
        </p:spPr>
        <p:txBody>
          <a:bodyPr/>
          <a:lstStyle>
            <a:lvl1pPr>
              <a:defRPr>
                <a:solidFill>
                  <a:schemeClr val="tx1"/>
                </a:solidFill>
                <a:latin typeface="+mj-lt"/>
              </a:defRPr>
            </a:lvl1pPr>
          </a:lstStyle>
          <a:p>
            <a:r>
              <a:rPr lang="en-US" dirty="0"/>
              <a:t>Slide title; Georgia Pro 22pt, sentence case. This layout accommodates a slide title that is a maximum of 2 lines.</a:t>
            </a:r>
          </a:p>
        </p:txBody>
      </p:sp>
      <p:sp>
        <p:nvSpPr>
          <p:cNvPr id="6" name="Date Placeholder">
            <a:extLst>
              <a:ext uri="{FF2B5EF4-FFF2-40B4-BE49-F238E27FC236}">
                <a16:creationId xmlns:a16="http://schemas.microsoft.com/office/drawing/2014/main" id="{371431DB-E6A6-49C5-8087-27C6A3B2A54B}"/>
              </a:ext>
            </a:extLst>
          </p:cNvPr>
          <p:cNvSpPr>
            <a:spLocks noGrp="1"/>
          </p:cNvSpPr>
          <p:nvPr>
            <p:ph type="dt" sz="half" idx="10"/>
          </p:nvPr>
        </p:nvSpPr>
        <p:spPr bwMode="gray">
          <a:xfrm>
            <a:off x="0" y="7177230"/>
            <a:ext cx="914400" cy="30778"/>
          </a:xfrm>
        </p:spPr>
        <p:txBody>
          <a:bodyPr/>
          <a:lstStyle/>
          <a:p>
            <a:fld id="{E602961C-62DA-4519-8757-A8A16E4ED84D}" type="datetime1">
              <a:rPr lang="en-US" smtClean="0"/>
              <a:t>6/16/2026</a:t>
            </a:fld>
            <a:endParaRPr lang="en-US" dirty="0"/>
          </a:p>
        </p:txBody>
      </p:sp>
      <p:sp>
        <p:nvSpPr>
          <p:cNvPr id="7" name="Footer Placeholder">
            <a:extLst>
              <a:ext uri="{FF2B5EF4-FFF2-40B4-BE49-F238E27FC236}">
                <a16:creationId xmlns:a16="http://schemas.microsoft.com/office/drawing/2014/main" id="{2F19E74A-0080-4967-9833-9ACB7226DDE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8B45D769-A041-452F-B2B9-DCBF82634579}"/>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397198947"/>
      </p:ext>
    </p:extLst>
  </p:cSld>
  <p:clrMapOvr>
    <a:masterClrMapping/>
  </p:clrMapOvr>
  <p:extLst>
    <p:ext uri="{DCECCB84-F9BA-43D5-87BE-67443E8EF086}">
      <p15:sldGuideLst xmlns:p15="http://schemas.microsoft.com/office/powerpoint/2012/main">
        <p15:guide id="1" orient="horz" pos="3293" userDrawn="1">
          <p15:clr>
            <a:srgbClr val="5ACBF0"/>
          </p15:clr>
        </p15:guide>
        <p15:guide id="3" orient="horz" pos="1013" userDrawn="1">
          <p15:clr>
            <a:srgbClr val="5ACBF0"/>
          </p15:clr>
        </p15:guide>
        <p15:guide id="4" orient="horz" pos="344" userDrawn="1">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 Pattern">
    <p:bg bwMode="gray">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cxnSp>
        <p:nvCxnSpPr>
          <p:cNvPr id="7" name="Stroke">
            <a:extLst>
              <a:ext uri="{FF2B5EF4-FFF2-40B4-BE49-F238E27FC236}">
                <a16:creationId xmlns:a16="http://schemas.microsoft.com/office/drawing/2014/main" id="{50DED4DF-45A1-5B4D-1DF1-531D910AB56F}"/>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E13F07F8-7529-498B-8D34-E0851EDB82CA}"/>
              </a:ext>
            </a:extLst>
          </p:cNvPr>
          <p:cNvSpPr>
            <a:spLocks noGrp="1"/>
          </p:cNvSpPr>
          <p:nvPr>
            <p:ph type="title" hasCustomPrompt="1"/>
          </p:nvPr>
        </p:nvSpPr>
        <p:spPr bwMode="gray">
          <a:xfrm>
            <a:off x="467926" y="555639"/>
            <a:ext cx="9601200" cy="304699"/>
          </a:xfrm>
        </p:spPr>
        <p:txBody>
          <a:bodyPr/>
          <a:lstStyle>
            <a:lvl1pPr>
              <a:defRPr>
                <a:solidFill>
                  <a:schemeClr val="tx1"/>
                </a:solidFill>
                <a:latin typeface="+mj-lt"/>
              </a:defRPr>
            </a:lvl1pPr>
          </a:lstStyle>
          <a:p>
            <a:r>
              <a:rPr lang="en-US" dirty="0"/>
              <a:t>Slide title; Georgia Pro 22pt, sentence case (1 line)</a:t>
            </a:r>
          </a:p>
        </p:txBody>
      </p:sp>
      <p:sp>
        <p:nvSpPr>
          <p:cNvPr id="3" name="Content Placeholder">
            <a:extLst>
              <a:ext uri="{FF2B5EF4-FFF2-40B4-BE49-F238E27FC236}">
                <a16:creationId xmlns:a16="http://schemas.microsoft.com/office/drawing/2014/main" id="{97828B26-FB6F-4B30-8973-00FC53DA3EAD}"/>
              </a:ext>
            </a:extLst>
          </p:cNvPr>
          <p:cNvSpPr>
            <a:spLocks noGrp="1"/>
          </p:cNvSpPr>
          <p:nvPr>
            <p:ph idx="1" hasCustomPrompt="1"/>
          </p:nvPr>
        </p:nvSpPr>
        <p:spPr bwMode="gray">
          <a:xfrm>
            <a:off x="1524000" y="1257300"/>
            <a:ext cx="9144000" cy="396479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a:extLst>
              <a:ext uri="{FF2B5EF4-FFF2-40B4-BE49-F238E27FC236}">
                <a16:creationId xmlns:a16="http://schemas.microsoft.com/office/drawing/2014/main" id="{E8F05950-6299-4B4F-B254-8E9E230299D9}"/>
              </a:ext>
            </a:extLst>
          </p:cNvPr>
          <p:cNvSpPr>
            <a:spLocks noGrp="1"/>
          </p:cNvSpPr>
          <p:nvPr>
            <p:ph type="dt" sz="half" idx="10"/>
          </p:nvPr>
        </p:nvSpPr>
        <p:spPr bwMode="gray"/>
        <p:txBody>
          <a:bodyPr/>
          <a:lstStyle/>
          <a:p>
            <a:fld id="{3888EE68-D1F0-43DF-AEA0-0419ADE41A6B}" type="datetime1">
              <a:rPr lang="en-US" smtClean="0"/>
              <a:t>6/16/2026</a:t>
            </a:fld>
            <a:endParaRPr lang="en-US" dirty="0"/>
          </a:p>
        </p:txBody>
      </p:sp>
      <p:sp>
        <p:nvSpPr>
          <p:cNvPr id="5" name="Footer Placeholder">
            <a:extLst>
              <a:ext uri="{FF2B5EF4-FFF2-40B4-BE49-F238E27FC236}">
                <a16:creationId xmlns:a16="http://schemas.microsoft.com/office/drawing/2014/main" id="{C6F9B0AB-0E2D-494E-B617-49AC025A744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E92844E1-DCBE-4FE7-B46C-155141DCD59B}"/>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459105441"/>
      </p:ext>
    </p:extLst>
  </p:cSld>
  <p:clrMapOvr>
    <a:masterClrMapping/>
  </p:clrMapOvr>
  <p:extLst>
    <p:ext uri="{DCECCB84-F9BA-43D5-87BE-67443E8EF086}">
      <p15:sldGuideLst xmlns:p15="http://schemas.microsoft.com/office/powerpoint/2012/main">
        <p15:guide id="1" orient="horz" pos="3293" userDrawn="1">
          <p15:clr>
            <a:srgbClr val="5ACBF0"/>
          </p15:clr>
        </p15:guide>
        <p15:guide id="2" orient="horz" pos="792" userDrawn="1">
          <p15:clr>
            <a:srgbClr val="5ACBF0"/>
          </p15:clr>
        </p15:guide>
        <p15:guide id="3" orient="horz" pos="344" userDrawn="1">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 Pattern">
    <p:bg bwMode="gray">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Date Placeholder">
            <a:extLst>
              <a:ext uri="{FF2B5EF4-FFF2-40B4-BE49-F238E27FC236}">
                <a16:creationId xmlns:a16="http://schemas.microsoft.com/office/drawing/2014/main" id="{2A88930E-BBA5-4E1B-A5EF-DED17AD07096}"/>
              </a:ext>
            </a:extLst>
          </p:cNvPr>
          <p:cNvSpPr>
            <a:spLocks noGrp="1"/>
          </p:cNvSpPr>
          <p:nvPr>
            <p:ph type="dt" sz="half" idx="10"/>
          </p:nvPr>
        </p:nvSpPr>
        <p:spPr bwMode="gray"/>
        <p:txBody>
          <a:bodyPr/>
          <a:lstStyle/>
          <a:p>
            <a:fld id="{92D12E12-A5FF-4A92-BB8B-4E7579B2C9CF}" type="datetime1">
              <a:rPr lang="en-US" smtClean="0"/>
              <a:t>6/16/2026</a:t>
            </a:fld>
            <a:endParaRPr lang="en-US" dirty="0"/>
          </a:p>
        </p:txBody>
      </p:sp>
      <p:sp>
        <p:nvSpPr>
          <p:cNvPr id="3" name="Footer Placeholder">
            <a:extLst>
              <a:ext uri="{FF2B5EF4-FFF2-40B4-BE49-F238E27FC236}">
                <a16:creationId xmlns:a16="http://schemas.microsoft.com/office/drawing/2014/main" id="{D820AF22-0BC8-4D54-AFFC-11C9299ACFC0}"/>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4" name="Slide Number Placeholder">
            <a:extLst>
              <a:ext uri="{FF2B5EF4-FFF2-40B4-BE49-F238E27FC236}">
                <a16:creationId xmlns:a16="http://schemas.microsoft.com/office/drawing/2014/main" id="{7F8E785F-27DE-459F-AC73-FAA76F4C475F}"/>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4147618188"/>
      </p:ext>
    </p:extLst>
  </p:cSld>
  <p:clrMapOvr>
    <a:masterClrMapping/>
  </p:clrMapOvr>
  <p:extLst>
    <p:ext uri="{DCECCB84-F9BA-43D5-87BE-67443E8EF086}">
      <p15:sldGuideLst xmlns:p15="http://schemas.microsoft.com/office/powerpoint/2012/main">
        <p15:guide id="1" orient="horz" pos="3293" userDrawn="1">
          <p15:clr>
            <a:srgbClr val="5ACBF0"/>
          </p15:clr>
        </p15:guide>
        <p15:guide id="3" orient="horz" pos="344" userDrawn="1">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 * ">
    <p:bg bwMode="gray">
      <p:bgRef idx="1001">
        <a:schemeClr val="bg1"/>
      </p:bgRef>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F95C5A8-FAFE-4EA7-1617-7FDC41A7C405}"/>
              </a:ext>
              <a:ext uri="{C183D7F6-B498-43B3-948B-1728B52AA6E4}">
                <adec:decorative xmlns:adec="http://schemas.microsoft.com/office/drawing/2017/decorative" val="1"/>
              </a:ext>
            </a:extLst>
          </p:cNvPr>
          <p:cNvCxnSpPr/>
          <p:nvPr userDrawn="1"/>
        </p:nvCxnSpPr>
        <p:spPr bwMode="gray">
          <a:xfrm>
            <a:off x="6096000" y="682647"/>
            <a:ext cx="0" cy="5492706"/>
          </a:xfrm>
          <a:prstGeom prst="line">
            <a:avLst/>
          </a:prstGeom>
          <a:ln w="381000" cap="rnd">
            <a:solidFill>
              <a:srgbClr val="7030A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5801111"/>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 Effervescent">
    <p:spTree>
      <p:nvGrpSpPr>
        <p:cNvPr id="1" name=""/>
        <p:cNvGrpSpPr/>
        <p:nvPr/>
      </p:nvGrpSpPr>
      <p:grpSpPr>
        <a:xfrm>
          <a:off x="0" y="0"/>
          <a:ext cx="0" cy="0"/>
          <a:chOff x="0" y="0"/>
          <a:chExt cx="0" cy="0"/>
        </a:xfrm>
      </p:grpSpPr>
      <p:sp>
        <p:nvSpPr>
          <p:cNvPr id="10" name="Warm White Header">
            <a:extLst>
              <a:ext uri="{FF2B5EF4-FFF2-40B4-BE49-F238E27FC236}">
                <a16:creationId xmlns:a16="http://schemas.microsoft.com/office/drawing/2014/main" id="{DD73845D-CD64-79D1-8425-96318ACE26B7}"/>
              </a:ext>
              <a:ext uri="{C183D7F6-B498-43B3-948B-1728B52AA6E4}">
                <adec:decorative xmlns:adec="http://schemas.microsoft.com/office/drawing/2017/decorative" val="1"/>
              </a:ext>
            </a:extLst>
          </p:cNvPr>
          <p:cNvSpPr/>
          <p:nvPr userDrawn="1"/>
        </p:nvSpPr>
        <p:spPr bwMode="gray">
          <a:xfrm>
            <a:off x="0" y="0"/>
            <a:ext cx="12192000" cy="146304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8" name="Effervescent Os">
            <a:extLst>
              <a:ext uri="{FF2B5EF4-FFF2-40B4-BE49-F238E27FC236}">
                <a16:creationId xmlns:a16="http://schemas.microsoft.com/office/drawing/2014/main" id="{E615D592-124C-83E3-A66F-9E644040DCF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631264" y="4500049"/>
            <a:ext cx="4560735" cy="2357951"/>
          </a:xfrm>
          <a:prstGeom prst="rect">
            <a:avLst/>
          </a:prstGeom>
        </p:spPr>
      </p:pic>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304699"/>
          </a:xfrm>
        </p:spPr>
        <p:txBody>
          <a:bodyPr/>
          <a:lstStyle>
            <a:lvl1pPr>
              <a:defRPr>
                <a:solidFill>
                  <a:schemeClr val="tx1"/>
                </a:solidFill>
                <a:latin typeface="+mj-lt"/>
              </a:defRPr>
            </a:lvl1pPr>
          </a:lstStyle>
          <a:p>
            <a:r>
              <a:rPr lang="en-US" dirty="0"/>
              <a:t>Slide title; Georgia Pro 22pt, sentence case (1 line)</a:t>
            </a:r>
          </a:p>
        </p:txBody>
      </p:sp>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457529920"/>
      </p:ext>
    </p:extLst>
  </p:cSld>
  <p:clrMapOvr>
    <a:masterClrMapping/>
  </p:clrMapOvr>
  <p:extLst>
    <p:ext uri="{DCECCB84-F9BA-43D5-87BE-67443E8EF086}">
      <p15:sldGuideLst xmlns:p15="http://schemas.microsoft.com/office/powerpoint/2012/main">
        <p15:guide id="1" orient="horz" pos="3776" userDrawn="1">
          <p15:clr>
            <a:srgbClr val="5ACBF0"/>
          </p15:clr>
        </p15:guide>
        <p15:guide id="3" orient="horz" pos="1056" userDrawn="1">
          <p15:clr>
            <a:srgbClr val="5ACBF0"/>
          </p15:clr>
        </p15:guide>
        <p15:guide id="4" orient="horz" pos="344" userDrawn="1">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head - Effervescent">
    <p:bg>
      <p:bgPr>
        <a:solidFill>
          <a:schemeClr val="bg1"/>
        </a:solidFill>
        <a:effectLst/>
      </p:bgPr>
    </p:bg>
    <p:spTree>
      <p:nvGrpSpPr>
        <p:cNvPr id="1" name=""/>
        <p:cNvGrpSpPr/>
        <p:nvPr/>
      </p:nvGrpSpPr>
      <p:grpSpPr>
        <a:xfrm>
          <a:off x="0" y="0"/>
          <a:ext cx="0" cy="0"/>
          <a:chOff x="0" y="0"/>
          <a:chExt cx="0" cy="0"/>
        </a:xfrm>
      </p:grpSpPr>
      <p:sp>
        <p:nvSpPr>
          <p:cNvPr id="7" name="Warm White Header">
            <a:extLst>
              <a:ext uri="{FF2B5EF4-FFF2-40B4-BE49-F238E27FC236}">
                <a16:creationId xmlns:a16="http://schemas.microsoft.com/office/drawing/2014/main" id="{5E699A90-2986-06DD-E06B-2752FC311656}"/>
              </a:ext>
              <a:ext uri="{C183D7F6-B498-43B3-948B-1728B52AA6E4}">
                <adec:decorative xmlns:adec="http://schemas.microsoft.com/office/drawing/2017/decorative" val="1"/>
              </a:ext>
            </a:extLst>
          </p:cNvPr>
          <p:cNvSpPr/>
          <p:nvPr userDrawn="1"/>
        </p:nvSpPr>
        <p:spPr bwMode="gray">
          <a:xfrm>
            <a:off x="0" y="0"/>
            <a:ext cx="12192000" cy="146304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6" name="Effervescent Os">
            <a:extLst>
              <a:ext uri="{FF2B5EF4-FFF2-40B4-BE49-F238E27FC236}">
                <a16:creationId xmlns:a16="http://schemas.microsoft.com/office/drawing/2014/main" id="{1A1059DC-B75D-C98B-CC52-8E14BE97638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631264" y="4500049"/>
            <a:ext cx="4560735" cy="2357951"/>
          </a:xfrm>
          <a:prstGeom prst="rect">
            <a:avLst/>
          </a:prstGeom>
        </p:spPr>
      </p:pic>
      <p:sp>
        <p:nvSpPr>
          <p:cNvPr id="2" name="Title">
            <a:extLst>
              <a:ext uri="{FF2B5EF4-FFF2-40B4-BE49-F238E27FC236}">
                <a16:creationId xmlns:a16="http://schemas.microsoft.com/office/drawing/2014/main" id="{70871777-1CC4-46CB-8EB7-B1DE3217D445}"/>
              </a:ext>
            </a:extLst>
          </p:cNvPr>
          <p:cNvSpPr>
            <a:spLocks noGrp="1"/>
          </p:cNvSpPr>
          <p:nvPr>
            <p:ph type="title" hasCustomPrompt="1"/>
          </p:nvPr>
        </p:nvSpPr>
        <p:spPr bwMode="gray">
          <a:xfrm>
            <a:off x="467927" y="555639"/>
            <a:ext cx="9601200" cy="304699"/>
          </a:xfrm>
        </p:spPr>
        <p:txBody>
          <a:bodyPr/>
          <a:lstStyle>
            <a:lvl1pPr>
              <a:defRPr>
                <a:solidFill>
                  <a:schemeClr val="tx1"/>
                </a:solidFill>
                <a:latin typeface="+mj-lt"/>
              </a:defRPr>
            </a:lvl1pPr>
          </a:lstStyle>
          <a:p>
            <a:r>
              <a:rPr lang="en-US" dirty="0"/>
              <a:t>Slide title; Georgia Pro 22pt, sentence case (1 line)</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67926" y="958653"/>
            <a:ext cx="9601200" cy="246221"/>
          </a:xfrm>
        </p:spPr>
        <p:txBody>
          <a:bodyPr wrap="square">
            <a:spAutoFit/>
          </a:bodyPr>
          <a:lstStyle>
            <a:lvl1pPr>
              <a:lnSpc>
                <a:spcPct val="100000"/>
              </a:lnSpc>
              <a:spcBef>
                <a:spcPts val="0"/>
              </a:spcBef>
              <a:defRPr sz="1600" b="0">
                <a:solidFill>
                  <a:schemeClr val="tx1"/>
                </a:solidFill>
              </a:defRPr>
            </a:lvl1pPr>
          </a:lstStyle>
          <a:p>
            <a:pPr lvl="0"/>
            <a:r>
              <a:rPr lang="en-US" dirty="0"/>
              <a:t>Slide subtitle; Arial 16pt, sentence case (1 line)</a:t>
            </a:r>
          </a:p>
        </p:txBody>
      </p:sp>
      <p:sp>
        <p:nvSpPr>
          <p:cNvPr id="3" name="Date Placeholder">
            <a:extLst>
              <a:ext uri="{FF2B5EF4-FFF2-40B4-BE49-F238E27FC236}">
                <a16:creationId xmlns:a16="http://schemas.microsoft.com/office/drawing/2014/main" id="{76B3DF85-06AB-4D09-9458-B0A4DE468FDB}"/>
              </a:ext>
            </a:extLst>
          </p:cNvPr>
          <p:cNvSpPr>
            <a:spLocks noGrp="1"/>
          </p:cNvSpPr>
          <p:nvPr>
            <p:ph type="dt" sz="half" idx="10"/>
          </p:nvPr>
        </p:nvSpPr>
        <p:spPr bwMode="gray"/>
        <p:txBody>
          <a:bodyPr/>
          <a:lstStyle/>
          <a:p>
            <a:fld id="{A484B163-B259-43E8-837E-94CD4522CD39}" type="datetime1">
              <a:rPr lang="en-US" smtClean="0"/>
              <a:t>6/16/2026</a:t>
            </a:fld>
            <a:endParaRPr lang="en-US" dirty="0"/>
          </a:p>
        </p:txBody>
      </p:sp>
      <p:sp>
        <p:nvSpPr>
          <p:cNvPr id="4" name="Footer Placeholder">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FBBDC95-8D51-42CB-B4C0-9B8E3C030FAA}"/>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99917343"/>
      </p:ext>
    </p:extLst>
  </p:cSld>
  <p:clrMapOvr>
    <a:masterClrMapping/>
  </p:clrMapOvr>
  <p:extLst>
    <p:ext uri="{DCECCB84-F9BA-43D5-87BE-67443E8EF086}">
      <p15:sldGuideLst xmlns:p15="http://schemas.microsoft.com/office/powerpoint/2012/main">
        <p15:guide id="1" orient="horz" pos="3776">
          <p15:clr>
            <a:srgbClr val="5ACBF0"/>
          </p15:clr>
        </p15:guide>
        <p15:guide id="2" orient="horz" pos="600" userDrawn="1">
          <p15:clr>
            <a:srgbClr val="5ACBF0"/>
          </p15:clr>
        </p15:guide>
        <p15:guide id="3" orient="horz" pos="1056" userDrawn="1">
          <p15:clr>
            <a:srgbClr val="5ACBF0"/>
          </p15:clr>
        </p15:guide>
        <p15:guide id="4" orient="horz" pos="344">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Two Lines - Effervescent">
    <p:spTree>
      <p:nvGrpSpPr>
        <p:cNvPr id="1" name=""/>
        <p:cNvGrpSpPr/>
        <p:nvPr/>
      </p:nvGrpSpPr>
      <p:grpSpPr>
        <a:xfrm>
          <a:off x="0" y="0"/>
          <a:ext cx="0" cy="0"/>
          <a:chOff x="0" y="0"/>
          <a:chExt cx="0" cy="0"/>
        </a:xfrm>
      </p:grpSpPr>
      <p:sp>
        <p:nvSpPr>
          <p:cNvPr id="4" name="Warm White Header">
            <a:extLst>
              <a:ext uri="{FF2B5EF4-FFF2-40B4-BE49-F238E27FC236}">
                <a16:creationId xmlns:a16="http://schemas.microsoft.com/office/drawing/2014/main" id="{1882A4AD-148D-013D-7533-0E6CBEDA2F87}"/>
              </a:ext>
              <a:ext uri="{C183D7F6-B498-43B3-948B-1728B52AA6E4}">
                <adec:decorative xmlns:adec="http://schemas.microsoft.com/office/drawing/2017/decorative" val="1"/>
              </a:ext>
            </a:extLst>
          </p:cNvPr>
          <p:cNvSpPr/>
          <p:nvPr userDrawn="1"/>
        </p:nvSpPr>
        <p:spPr bwMode="gray">
          <a:xfrm>
            <a:off x="0" y="0"/>
            <a:ext cx="12192000" cy="146304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pic>
        <p:nvPicPr>
          <p:cNvPr id="3" name="Effervescent Os">
            <a:extLst>
              <a:ext uri="{FF2B5EF4-FFF2-40B4-BE49-F238E27FC236}">
                <a16:creationId xmlns:a16="http://schemas.microsoft.com/office/drawing/2014/main" id="{A6D485F7-A9E9-B8F1-3134-F2EF4A56161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631264" y="4500049"/>
            <a:ext cx="4560735" cy="2357951"/>
          </a:xfrm>
          <a:prstGeom prst="rect">
            <a:avLst/>
          </a:prstGeom>
        </p:spPr>
      </p:pic>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609398"/>
          </a:xfrm>
        </p:spPr>
        <p:txBody>
          <a:bodyPr/>
          <a:lstStyle>
            <a:lvl1pPr>
              <a:defRPr>
                <a:solidFill>
                  <a:schemeClr val="tx1"/>
                </a:solidFill>
                <a:latin typeface="+mj-lt"/>
              </a:defRPr>
            </a:lvl1pPr>
          </a:lstStyle>
          <a:p>
            <a:r>
              <a:rPr lang="en-US" dirty="0"/>
              <a:t>Slide title; Georgia Pro 22pt, sentence case. This layout accommodates a slide title that is a maximum of 2 lines.</a:t>
            </a:r>
          </a:p>
        </p:txBody>
      </p:sp>
      <p:sp>
        <p:nvSpPr>
          <p:cNvPr id="6" name="Date Placeholder">
            <a:extLst>
              <a:ext uri="{FF2B5EF4-FFF2-40B4-BE49-F238E27FC236}">
                <a16:creationId xmlns:a16="http://schemas.microsoft.com/office/drawing/2014/main" id="{371431DB-E6A6-49C5-8087-27C6A3B2A54B}"/>
              </a:ext>
            </a:extLst>
          </p:cNvPr>
          <p:cNvSpPr>
            <a:spLocks noGrp="1"/>
          </p:cNvSpPr>
          <p:nvPr>
            <p:ph type="dt" sz="half" idx="10"/>
          </p:nvPr>
        </p:nvSpPr>
        <p:spPr bwMode="gray"/>
        <p:txBody>
          <a:bodyPr/>
          <a:lstStyle/>
          <a:p>
            <a:fld id="{E602961C-62DA-4519-8757-A8A16E4ED84D}" type="datetime1">
              <a:rPr lang="en-US" smtClean="0"/>
              <a:t>6/16/2026</a:t>
            </a:fld>
            <a:endParaRPr lang="en-US" dirty="0"/>
          </a:p>
        </p:txBody>
      </p:sp>
      <p:sp>
        <p:nvSpPr>
          <p:cNvPr id="7" name="Footer Placeholder">
            <a:extLst>
              <a:ext uri="{FF2B5EF4-FFF2-40B4-BE49-F238E27FC236}">
                <a16:creationId xmlns:a16="http://schemas.microsoft.com/office/drawing/2014/main" id="{2F19E74A-0080-4967-9833-9ACB7226DDE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8B45D769-A041-452F-B2B9-DCBF82634579}"/>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3518323405"/>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1056" userDrawn="1">
          <p15:clr>
            <a:srgbClr val="5ACBF0"/>
          </p15:clr>
        </p15:guide>
        <p15:guide id="3" orient="horz" pos="344" userDrawn="1">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 Effervescent">
    <p:bg bwMode="gray">
      <p:bgRef idx="1001">
        <a:schemeClr val="bg1"/>
      </p:bgRef>
    </p:bg>
    <p:spTree>
      <p:nvGrpSpPr>
        <p:cNvPr id="1" name=""/>
        <p:cNvGrpSpPr/>
        <p:nvPr/>
      </p:nvGrpSpPr>
      <p:grpSpPr>
        <a:xfrm>
          <a:off x="0" y="0"/>
          <a:ext cx="0" cy="0"/>
          <a:chOff x="0" y="0"/>
          <a:chExt cx="0" cy="0"/>
        </a:xfrm>
      </p:grpSpPr>
      <p:pic>
        <p:nvPicPr>
          <p:cNvPr id="7" name="Effervescent Os">
            <a:extLst>
              <a:ext uri="{FF2B5EF4-FFF2-40B4-BE49-F238E27FC236}">
                <a16:creationId xmlns:a16="http://schemas.microsoft.com/office/drawing/2014/main" id="{71C2CAC8-6FDD-6AAD-5324-0AEE67268C3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7631264" y="4500049"/>
            <a:ext cx="4560735" cy="2357951"/>
          </a:xfrm>
          <a:prstGeom prst="rect">
            <a:avLst/>
          </a:prstGeom>
        </p:spPr>
      </p:pic>
      <p:sp>
        <p:nvSpPr>
          <p:cNvPr id="2" name="Date Placeholder">
            <a:extLst>
              <a:ext uri="{FF2B5EF4-FFF2-40B4-BE49-F238E27FC236}">
                <a16:creationId xmlns:a16="http://schemas.microsoft.com/office/drawing/2014/main" id="{2A88930E-BBA5-4E1B-A5EF-DED17AD07096}"/>
              </a:ext>
            </a:extLst>
          </p:cNvPr>
          <p:cNvSpPr>
            <a:spLocks noGrp="1"/>
          </p:cNvSpPr>
          <p:nvPr>
            <p:ph type="dt" sz="half" idx="10"/>
          </p:nvPr>
        </p:nvSpPr>
        <p:spPr bwMode="gray"/>
        <p:txBody>
          <a:bodyPr/>
          <a:lstStyle/>
          <a:p>
            <a:fld id="{92D12E12-A5FF-4A92-BB8B-4E7579B2C9CF}" type="datetime1">
              <a:rPr lang="en-US" smtClean="0"/>
              <a:t>6/16/2026</a:t>
            </a:fld>
            <a:endParaRPr lang="en-US" dirty="0"/>
          </a:p>
        </p:txBody>
      </p:sp>
      <p:sp>
        <p:nvSpPr>
          <p:cNvPr id="3" name="Footer Placeholder">
            <a:extLst>
              <a:ext uri="{FF2B5EF4-FFF2-40B4-BE49-F238E27FC236}">
                <a16:creationId xmlns:a16="http://schemas.microsoft.com/office/drawing/2014/main" id="{D820AF22-0BC8-4D54-AFFC-11C9299ACFC0}"/>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4" name="Slide Number Placeholder">
            <a:extLst>
              <a:ext uri="{FF2B5EF4-FFF2-40B4-BE49-F238E27FC236}">
                <a16:creationId xmlns:a16="http://schemas.microsoft.com/office/drawing/2014/main" id="{7F8E785F-27DE-459F-AC73-FAA76F4C475F}"/>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345921111"/>
      </p:ext>
    </p:extLst>
  </p:cSld>
  <p:clrMapOvr>
    <a:masterClrMapping/>
  </p:clrMapOvr>
  <p:extLst>
    <p:ext uri="{DCECCB84-F9BA-43D5-87BE-67443E8EF086}">
      <p15:sldGuideLst xmlns:p15="http://schemas.microsoft.com/office/powerpoint/2012/main">
        <p15:guide id="1" orient="horz" pos="3776">
          <p15:clr>
            <a:srgbClr val="5ACBF0"/>
          </p15:clr>
        </p15:guide>
        <p15:guide id="4" orient="horz" pos="344">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  *  ">
    <p:bg bwMode="gray">
      <p:bgRef idx="1001">
        <a:schemeClr val="bg1"/>
      </p:bgRef>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F95C5A8-FAFE-4EA7-1617-7FDC41A7C405}"/>
              </a:ext>
              <a:ext uri="{C183D7F6-B498-43B3-948B-1728B52AA6E4}">
                <adec:decorative xmlns:adec="http://schemas.microsoft.com/office/drawing/2017/decorative" val="1"/>
              </a:ext>
            </a:extLst>
          </p:cNvPr>
          <p:cNvCxnSpPr/>
          <p:nvPr userDrawn="1"/>
        </p:nvCxnSpPr>
        <p:spPr bwMode="gray">
          <a:xfrm>
            <a:off x="6096000" y="682647"/>
            <a:ext cx="0" cy="5492706"/>
          </a:xfrm>
          <a:prstGeom prst="line">
            <a:avLst/>
          </a:prstGeom>
          <a:ln w="381000" cap="rnd">
            <a:solidFill>
              <a:srgbClr val="7030A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24961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 Left Rail">
    <p:bg bwMode="gray">
      <p:bgRef idx="1001">
        <a:schemeClr val="bg2"/>
      </p:bgRef>
    </p:bg>
    <p:spTree>
      <p:nvGrpSpPr>
        <p:cNvPr id="1" name=""/>
        <p:cNvGrpSpPr/>
        <p:nvPr/>
      </p:nvGrpSpPr>
      <p:grpSpPr>
        <a:xfrm>
          <a:off x="0" y="0"/>
          <a:ext cx="0" cy="0"/>
          <a:chOff x="0" y="0"/>
          <a:chExt cx="0" cy="0"/>
        </a:xfrm>
      </p:grpSpPr>
      <p:sp>
        <p:nvSpPr>
          <p:cNvPr id="9" name="White Background">
            <a:extLst>
              <a:ext uri="{FF2B5EF4-FFF2-40B4-BE49-F238E27FC236}">
                <a16:creationId xmlns:a16="http://schemas.microsoft.com/office/drawing/2014/main" id="{6B6FF156-0FA2-6FF1-42A2-8B45C9EE505F}"/>
              </a:ext>
              <a:ext uri="{C183D7F6-B498-43B3-948B-1728B52AA6E4}">
                <adec:decorative xmlns:adec="http://schemas.microsoft.com/office/drawing/2017/decorative" val="1"/>
              </a:ext>
            </a:extLst>
          </p:cNvPr>
          <p:cNvSpPr/>
          <p:nvPr userDrawn="1"/>
        </p:nvSpPr>
        <p:spPr bwMode="gray">
          <a:xfrm flipH="1">
            <a:off x="0" y="0"/>
            <a:ext cx="4641368" cy="68580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cxnSp>
        <p:nvCxnSpPr>
          <p:cNvPr id="6" name="Stroke">
            <a:extLst>
              <a:ext uri="{FF2B5EF4-FFF2-40B4-BE49-F238E27FC236}">
                <a16:creationId xmlns:a16="http://schemas.microsoft.com/office/drawing/2014/main" id="{BD9CD311-D0CD-8EE2-3CD8-1761BC046561}"/>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3" y="555639"/>
            <a:ext cx="3840480" cy="1828193"/>
          </a:xfrm>
        </p:spPr>
        <p:txBody>
          <a:bodyPr/>
          <a:lstStyle>
            <a:lvl1pPr>
              <a:defRPr>
                <a:solidFill>
                  <a:schemeClr val="tx1"/>
                </a:solidFill>
                <a:latin typeface="+mj-lt"/>
              </a:defRPr>
            </a:lvl1pPr>
          </a:lstStyle>
          <a:p>
            <a:r>
              <a:rPr lang="en-US" dirty="0"/>
              <a:t>Slide title; Georgia Pro 22pt, sentence case. This layout accommodates a slide title that extends downward.</a:t>
            </a:r>
            <a:br>
              <a:rPr lang="en-US" dirty="0"/>
            </a:br>
            <a:br>
              <a:rPr lang="en-US" dirty="0"/>
            </a:br>
            <a:r>
              <a:rPr lang="en-US" dirty="0"/>
              <a:t>(No max lines)</a:t>
            </a:r>
          </a:p>
        </p:txBody>
      </p:sp>
      <p:pic>
        <p:nvPicPr>
          <p:cNvPr id="10" name="Optum Logo" descr="Optum">
            <a:extLst>
              <a:ext uri="{FF2B5EF4-FFF2-40B4-BE49-F238E27FC236}">
                <a16:creationId xmlns:a16="http://schemas.microsoft.com/office/drawing/2014/main" id="{BFE84C36-D3B2-228C-74F4-DD80A067A52E}"/>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706321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776" userDrawn="1">
          <p15:clr>
            <a:srgbClr val="5ACBF0"/>
          </p15:clr>
        </p15:guide>
        <p15:guide id="3" orient="horz" pos="344" userDrawn="1">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02 - Left Rail">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BD9CD311-D0CD-8EE2-3CD8-1761BC046561}"/>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6726624" cy="304699"/>
          </a:xfrm>
        </p:spPr>
        <p:txBody>
          <a:bodyPr/>
          <a:lstStyle>
            <a:lvl1pPr>
              <a:defRPr b="0">
                <a:solidFill>
                  <a:schemeClr val="tx1"/>
                </a:solidFill>
                <a:latin typeface="+mj-lt"/>
              </a:defRPr>
            </a:lvl1pPr>
          </a:lstStyle>
          <a:p>
            <a:r>
              <a:rPr lang="en-US" dirty="0"/>
              <a:t>Slide title; Georgia Pro 22pt, sent. case (1 line)</a:t>
            </a:r>
          </a:p>
        </p:txBody>
      </p:sp>
      <p:sp>
        <p:nvSpPr>
          <p:cNvPr id="11" name="Warm White Box">
            <a:extLst>
              <a:ext uri="{FF2B5EF4-FFF2-40B4-BE49-F238E27FC236}">
                <a16:creationId xmlns:a16="http://schemas.microsoft.com/office/drawing/2014/main" id="{011336AB-7999-186F-DE45-125C45C42903}"/>
              </a:ext>
              <a:ext uri="{C183D7F6-B498-43B3-948B-1728B52AA6E4}">
                <adec:decorative xmlns:adec="http://schemas.microsoft.com/office/drawing/2017/decorative" val="1"/>
              </a:ext>
            </a:extLst>
          </p:cNvPr>
          <p:cNvSpPr/>
          <p:nvPr userDrawn="1"/>
        </p:nvSpPr>
        <p:spPr bwMode="gray">
          <a:xfrm>
            <a:off x="7525684" y="2875"/>
            <a:ext cx="4663439" cy="6852249"/>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a:solidFill>
                <a:srgbClr val="FFFFFF"/>
              </a:solidFill>
            </a:endParaRPr>
          </a:p>
        </p:txBody>
      </p:sp>
      <p:sp>
        <p:nvSpPr>
          <p:cNvPr id="7" name="Page Number">
            <a:extLst>
              <a:ext uri="{FF2B5EF4-FFF2-40B4-BE49-F238E27FC236}">
                <a16:creationId xmlns:a16="http://schemas.microsoft.com/office/drawing/2014/main" id="{77442741-A3C6-CDFF-AE9F-1DCB6CB5608E}"/>
              </a:ext>
            </a:extLst>
          </p:cNvPr>
          <p:cNvSpPr txBox="1"/>
          <p:nvPr userDrawn="1"/>
        </p:nvSpPr>
        <p:spPr bwMode="gray">
          <a:xfrm>
            <a:off x="11576115" y="6394249"/>
            <a:ext cx="157094" cy="153888"/>
          </a:xfrm>
          <a:prstGeom prst="rect">
            <a:avLst/>
          </a:prstGeom>
          <a:noFill/>
        </p:spPr>
        <p:txBody>
          <a:bodyPr wrap="none" lIns="0" tIns="0" rIns="0" bIns="0" rtlCol="0">
            <a:spAutoFit/>
          </a:bodyPr>
          <a:lstStyle/>
          <a:p>
            <a:pPr algn="r"/>
            <a:fld id="{F5A598C3-6D56-4DAD-9460-40026567CEE1}" type="slidenum">
              <a:rPr lang="en-US" sz="1000" b="1" smtClean="0">
                <a:solidFill>
                  <a:schemeClr val="tx1"/>
                </a:solidFill>
              </a:rPr>
              <a:pPr algn="r"/>
              <a:t>‹#›</a:t>
            </a:fld>
            <a:endParaRPr lang="en-US" sz="1000" b="1" dirty="0">
              <a:solidFill>
                <a:schemeClr val="tx1"/>
              </a:solidFill>
            </a:endParaRPr>
          </a:p>
        </p:txBody>
      </p:sp>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432426911"/>
      </p:ext>
    </p:extLst>
  </p:cSld>
  <p:clrMapOvr>
    <a:masterClrMapping/>
  </p:clrMapOvr>
  <p:extLst>
    <p:ext uri="{DCECCB84-F9BA-43D5-87BE-67443E8EF086}">
      <p15:sldGuideLst xmlns:p15="http://schemas.microsoft.com/office/powerpoint/2012/main">
        <p15:guide id="1" orient="horz" pos="3776">
          <p15:clr>
            <a:srgbClr val="5ACBF0"/>
          </p15:clr>
        </p15:guide>
        <p15:guide id="2" orient="horz" pos="792">
          <p15:clr>
            <a:srgbClr val="5ACBF0"/>
          </p15:clr>
        </p15:guide>
        <p15:guide id="3" orient="horz" pos="344">
          <p15:clr>
            <a:srgbClr val="5ACBF0"/>
          </p15:clr>
        </p15:guide>
        <p15:guide id="4" pos="4532">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03 - Left Rail">
    <p:bg bwMode="gray">
      <p:bgRef idx="1001">
        <a:schemeClr val="bg2"/>
      </p:bgRef>
    </p:bg>
    <p:spTree>
      <p:nvGrpSpPr>
        <p:cNvPr id="1" name=""/>
        <p:cNvGrpSpPr/>
        <p:nvPr/>
      </p:nvGrpSpPr>
      <p:grpSpPr>
        <a:xfrm>
          <a:off x="0" y="0"/>
          <a:ext cx="0" cy="0"/>
          <a:chOff x="0" y="0"/>
          <a:chExt cx="0" cy="0"/>
        </a:xfrm>
      </p:grpSpPr>
      <p:sp>
        <p:nvSpPr>
          <p:cNvPr id="9" name="White Background">
            <a:extLst>
              <a:ext uri="{FF2B5EF4-FFF2-40B4-BE49-F238E27FC236}">
                <a16:creationId xmlns:a16="http://schemas.microsoft.com/office/drawing/2014/main" id="{6B6FF156-0FA2-6FF1-42A2-8B45C9EE505F}"/>
              </a:ext>
              <a:ext uri="{C183D7F6-B498-43B3-948B-1728B52AA6E4}">
                <adec:decorative xmlns:adec="http://schemas.microsoft.com/office/drawing/2017/decorative" val="1"/>
              </a:ext>
            </a:extLst>
          </p:cNvPr>
          <p:cNvSpPr/>
          <p:nvPr userDrawn="1"/>
        </p:nvSpPr>
        <p:spPr bwMode="gray">
          <a:xfrm flipH="1">
            <a:off x="0" y="0"/>
            <a:ext cx="4641368" cy="68580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8" name="Orange Title Block">
            <a:extLst>
              <a:ext uri="{FF2B5EF4-FFF2-40B4-BE49-F238E27FC236}">
                <a16:creationId xmlns:a16="http://schemas.microsoft.com/office/drawing/2014/main" id="{37CCE16F-69CB-62C6-2C39-8169483F6862}"/>
              </a:ext>
              <a:ext uri="{C183D7F6-B498-43B3-948B-1728B52AA6E4}">
                <adec:decorative xmlns:adec="http://schemas.microsoft.com/office/drawing/2017/decorative" val="1"/>
              </a:ext>
            </a:extLst>
          </p:cNvPr>
          <p:cNvSpPr/>
          <p:nvPr userDrawn="1"/>
        </p:nvSpPr>
        <p:spPr bwMode="gray">
          <a:xfrm>
            <a:off x="0" y="2150388"/>
            <a:ext cx="140027" cy="2017460"/>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4" y="2176437"/>
            <a:ext cx="3840480" cy="304699"/>
          </a:xfrm>
        </p:spPr>
        <p:txBody>
          <a:bodyPr/>
          <a:lstStyle>
            <a:lvl1pPr>
              <a:defRPr>
                <a:solidFill>
                  <a:schemeClr val="tx1"/>
                </a:solidFill>
                <a:latin typeface="+mj-lt"/>
              </a:defRPr>
            </a:lvl1pPr>
          </a:lstStyle>
          <a:p>
            <a:r>
              <a:rPr lang="en-US" dirty="0"/>
              <a:t>Slide title; Georgia Pro 22pt.</a:t>
            </a:r>
          </a:p>
        </p:txBody>
      </p:sp>
      <p:sp>
        <p:nvSpPr>
          <p:cNvPr id="14" name="Text Placeholder 13">
            <a:extLst>
              <a:ext uri="{FF2B5EF4-FFF2-40B4-BE49-F238E27FC236}">
                <a16:creationId xmlns:a16="http://schemas.microsoft.com/office/drawing/2014/main" id="{1F10D86D-52E8-A8B6-AAFC-D4A919C77F6A}"/>
              </a:ext>
            </a:extLst>
          </p:cNvPr>
          <p:cNvSpPr>
            <a:spLocks noGrp="1"/>
          </p:cNvSpPr>
          <p:nvPr>
            <p:ph type="body" sz="quarter" idx="13" hasCustomPrompt="1"/>
          </p:nvPr>
        </p:nvSpPr>
        <p:spPr bwMode="gray">
          <a:xfrm>
            <a:off x="467924" y="2676747"/>
            <a:ext cx="3840480" cy="1491101"/>
          </a:xfrm>
        </p:spPr>
        <p:txBody>
          <a:bodyPr/>
          <a:lstStyle>
            <a:lvl1pPr>
              <a:defRPr sz="1400"/>
            </a:lvl1pPr>
            <a:lvl2pPr>
              <a:defRPr sz="1400"/>
            </a:lvl2pPr>
            <a:lvl3pPr>
              <a:defRPr sz="1400"/>
            </a:lvl3pPr>
            <a:lvl4pPr>
              <a:defRPr sz="1400"/>
            </a:lvl4pPr>
            <a:lvl5pPr>
              <a:defRPr sz="1400"/>
            </a:lvl5pPr>
          </a:lstStyle>
          <a:p>
            <a:pPr lvl="0"/>
            <a:r>
              <a:rPr lang="en-US" dirty="0"/>
              <a:t>The default Optum body style text is Arial 14pt regular, text 1 for color. The default Optum body style text is Arial 14pt regular, text 1 for color. The default Optum body style text is Arial 14pt regular, text 1 for color. The default Optum body style text is Arial 14pt regular, text 1 for color.</a:t>
            </a:r>
          </a:p>
        </p:txBody>
      </p:sp>
      <p:pic>
        <p:nvPicPr>
          <p:cNvPr id="10" name="Optum Logo" descr="Optum">
            <a:extLst>
              <a:ext uri="{FF2B5EF4-FFF2-40B4-BE49-F238E27FC236}">
                <a16:creationId xmlns:a16="http://schemas.microsoft.com/office/drawing/2014/main" id="{BFE84C36-D3B2-228C-74F4-DD80A067A52E}"/>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9155603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776" userDrawn="1">
          <p15:clr>
            <a:srgbClr val="5ACBF0"/>
          </p15:clr>
        </p15:guide>
        <p15:guide id="3" orient="horz" pos="344" userDrawn="1">
          <p15:clr>
            <a:srgbClr val="5ACBF0"/>
          </p15:clr>
        </p15:guide>
        <p15:guide id="4" pos="2720" userDrawn="1">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head - Left Rail">
    <p:bg bwMode="gray">
      <p:bgRef idx="1001">
        <a:schemeClr val="bg2"/>
      </p:bgRef>
    </p:bg>
    <p:spTree>
      <p:nvGrpSpPr>
        <p:cNvPr id="1" name=""/>
        <p:cNvGrpSpPr/>
        <p:nvPr/>
      </p:nvGrpSpPr>
      <p:grpSpPr>
        <a:xfrm>
          <a:off x="0" y="0"/>
          <a:ext cx="0" cy="0"/>
          <a:chOff x="0" y="0"/>
          <a:chExt cx="0" cy="0"/>
        </a:xfrm>
      </p:grpSpPr>
      <p:sp>
        <p:nvSpPr>
          <p:cNvPr id="9" name="White Background">
            <a:extLst>
              <a:ext uri="{FF2B5EF4-FFF2-40B4-BE49-F238E27FC236}">
                <a16:creationId xmlns:a16="http://schemas.microsoft.com/office/drawing/2014/main" id="{581331F8-6172-016F-FC39-27F13F84DD18}"/>
              </a:ext>
              <a:ext uri="{C183D7F6-B498-43B3-948B-1728B52AA6E4}">
                <adec:decorative xmlns:adec="http://schemas.microsoft.com/office/drawing/2017/decorative" val="1"/>
              </a:ext>
            </a:extLst>
          </p:cNvPr>
          <p:cNvSpPr/>
          <p:nvPr userDrawn="1"/>
        </p:nvSpPr>
        <p:spPr bwMode="gray">
          <a:xfrm flipH="1">
            <a:off x="0" y="0"/>
            <a:ext cx="4641368" cy="68580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cxnSp>
        <p:nvCxnSpPr>
          <p:cNvPr id="6" name="Stroke">
            <a:extLst>
              <a:ext uri="{FF2B5EF4-FFF2-40B4-BE49-F238E27FC236}">
                <a16:creationId xmlns:a16="http://schemas.microsoft.com/office/drawing/2014/main" id="{266EA5F6-52DD-F020-8B7F-3337B9396908}"/>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70871777-1CC4-46CB-8EB7-B1DE3217D445}"/>
              </a:ext>
            </a:extLst>
          </p:cNvPr>
          <p:cNvSpPr>
            <a:spLocks noGrp="1"/>
          </p:cNvSpPr>
          <p:nvPr>
            <p:ph type="title" hasCustomPrompt="1"/>
          </p:nvPr>
        </p:nvSpPr>
        <p:spPr bwMode="gray">
          <a:xfrm>
            <a:off x="467927" y="555639"/>
            <a:ext cx="3840480" cy="609398"/>
          </a:xfrm>
        </p:spPr>
        <p:txBody>
          <a:bodyPr/>
          <a:lstStyle>
            <a:lvl1pPr>
              <a:defRPr>
                <a:solidFill>
                  <a:schemeClr val="tx1"/>
                </a:solidFill>
                <a:latin typeface="+mj-lt"/>
              </a:defRPr>
            </a:lvl1pPr>
          </a:lstStyle>
          <a:p>
            <a:r>
              <a:rPr lang="en-US" dirty="0"/>
              <a:t>Slide title; Georgia Pro 22pt regular, (2 lines)</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67926" y="1265446"/>
            <a:ext cx="3840480" cy="492443"/>
          </a:xfrm>
        </p:spPr>
        <p:txBody>
          <a:bodyPr wrap="square">
            <a:spAutoFit/>
          </a:bodyPr>
          <a:lstStyle>
            <a:lvl1pPr>
              <a:lnSpc>
                <a:spcPct val="100000"/>
              </a:lnSpc>
              <a:spcBef>
                <a:spcPts val="0"/>
              </a:spcBef>
              <a:defRPr sz="1600" b="0">
                <a:solidFill>
                  <a:schemeClr val="tx1"/>
                </a:solidFill>
              </a:defRPr>
            </a:lvl1pPr>
          </a:lstStyle>
          <a:p>
            <a:pPr lvl="0"/>
            <a:r>
              <a:rPr lang="en-US" dirty="0"/>
              <a:t>Slide subtitle; Arial 16pt, sentence case (multi-line)</a:t>
            </a:r>
          </a:p>
        </p:txBody>
      </p:sp>
      <p:pic>
        <p:nvPicPr>
          <p:cNvPr id="10" name="Optum Logo" descr="Optum">
            <a:extLst>
              <a:ext uri="{FF2B5EF4-FFF2-40B4-BE49-F238E27FC236}">
                <a16:creationId xmlns:a16="http://schemas.microsoft.com/office/drawing/2014/main" id="{DC7D3401-39C7-F764-D6B4-7F9D57BBD963}"/>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3" name="Date Placeholder">
            <a:extLst>
              <a:ext uri="{FF2B5EF4-FFF2-40B4-BE49-F238E27FC236}">
                <a16:creationId xmlns:a16="http://schemas.microsoft.com/office/drawing/2014/main" id="{76B3DF85-06AB-4D09-9458-B0A4DE468FDB}"/>
              </a:ext>
            </a:extLst>
          </p:cNvPr>
          <p:cNvSpPr>
            <a:spLocks noGrp="1"/>
          </p:cNvSpPr>
          <p:nvPr>
            <p:ph type="dt" sz="half" idx="10"/>
          </p:nvPr>
        </p:nvSpPr>
        <p:spPr bwMode="gray"/>
        <p:txBody>
          <a:bodyPr/>
          <a:lstStyle/>
          <a:p>
            <a:fld id="{A484B163-B259-43E8-837E-94CD4522CD39}" type="datetime1">
              <a:rPr lang="en-US" smtClean="0"/>
              <a:t>6/16/2026</a:t>
            </a:fld>
            <a:endParaRPr lang="en-US" dirty="0"/>
          </a:p>
        </p:txBody>
      </p:sp>
      <p:sp>
        <p:nvSpPr>
          <p:cNvPr id="4" name="Footer Placeholder">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FBBDC95-8D51-42CB-B4C0-9B8E3C030FAA}"/>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9781662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776">
          <p15:clr>
            <a:srgbClr val="5ACBF0"/>
          </p15:clr>
        </p15:guide>
        <p15:guide id="2" orient="horz" pos="791" userDrawn="1">
          <p15:clr>
            <a:srgbClr val="5ACBF0"/>
          </p15:clr>
        </p15:guide>
        <p15:guide id="3" orient="horz" pos="1386" userDrawn="1">
          <p15:clr>
            <a:srgbClr val="5ACBF0"/>
          </p15:clr>
        </p15:guide>
        <p15:guide id="4" orient="horz" pos="344">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 Left Rail">
    <p:bg bwMode="gray">
      <p:bgRef idx="1001">
        <a:schemeClr val="bg2"/>
      </p:bgRef>
    </p:bg>
    <p:spTree>
      <p:nvGrpSpPr>
        <p:cNvPr id="1" name=""/>
        <p:cNvGrpSpPr/>
        <p:nvPr/>
      </p:nvGrpSpPr>
      <p:grpSpPr>
        <a:xfrm>
          <a:off x="0" y="0"/>
          <a:ext cx="0" cy="0"/>
          <a:chOff x="0" y="0"/>
          <a:chExt cx="0" cy="0"/>
        </a:xfrm>
      </p:grpSpPr>
      <p:sp>
        <p:nvSpPr>
          <p:cNvPr id="8" name="White Background">
            <a:extLst>
              <a:ext uri="{FF2B5EF4-FFF2-40B4-BE49-F238E27FC236}">
                <a16:creationId xmlns:a16="http://schemas.microsoft.com/office/drawing/2014/main" id="{98501377-B31D-ED6D-28B2-F736154CB7BA}"/>
              </a:ext>
              <a:ext uri="{C183D7F6-B498-43B3-948B-1728B52AA6E4}">
                <adec:decorative xmlns:adec="http://schemas.microsoft.com/office/drawing/2017/decorative" val="1"/>
              </a:ext>
            </a:extLst>
          </p:cNvPr>
          <p:cNvSpPr/>
          <p:nvPr userDrawn="1"/>
        </p:nvSpPr>
        <p:spPr bwMode="gray">
          <a:xfrm flipH="1">
            <a:off x="0" y="0"/>
            <a:ext cx="4641368" cy="685800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cxnSp>
        <p:nvCxnSpPr>
          <p:cNvPr id="7" name="Stroke">
            <a:extLst>
              <a:ext uri="{FF2B5EF4-FFF2-40B4-BE49-F238E27FC236}">
                <a16:creationId xmlns:a16="http://schemas.microsoft.com/office/drawing/2014/main" id="{50DED4DF-45A1-5B4D-1DF1-531D910AB56F}"/>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E13F07F8-7529-498B-8D34-E0851EDB82CA}"/>
              </a:ext>
            </a:extLst>
          </p:cNvPr>
          <p:cNvSpPr>
            <a:spLocks noGrp="1"/>
          </p:cNvSpPr>
          <p:nvPr>
            <p:ph type="title" hasCustomPrompt="1"/>
          </p:nvPr>
        </p:nvSpPr>
        <p:spPr bwMode="gray">
          <a:xfrm>
            <a:off x="467926" y="555639"/>
            <a:ext cx="3840480" cy="1828193"/>
          </a:xfrm>
        </p:spPr>
        <p:txBody>
          <a:bodyPr/>
          <a:lstStyle>
            <a:lvl1pPr>
              <a:defRPr>
                <a:solidFill>
                  <a:schemeClr val="tx1"/>
                </a:solidFill>
                <a:latin typeface="+mj-lt"/>
              </a:defRPr>
            </a:lvl1pPr>
          </a:lstStyle>
          <a:p>
            <a:r>
              <a:rPr lang="en-US" dirty="0"/>
              <a:t>Slide title; Georgia Pro 22pt, sentence case. This layout accommodates a slide title that extends downward.</a:t>
            </a:r>
            <a:br>
              <a:rPr lang="en-US" dirty="0"/>
            </a:br>
            <a:br>
              <a:rPr lang="en-US" dirty="0"/>
            </a:br>
            <a:r>
              <a:rPr lang="en-US" dirty="0"/>
              <a:t>(No max lines)</a:t>
            </a:r>
          </a:p>
        </p:txBody>
      </p:sp>
      <p:sp>
        <p:nvSpPr>
          <p:cNvPr id="3" name="Content Placeholder">
            <a:extLst>
              <a:ext uri="{FF2B5EF4-FFF2-40B4-BE49-F238E27FC236}">
                <a16:creationId xmlns:a16="http://schemas.microsoft.com/office/drawing/2014/main" id="{97828B26-FB6F-4B30-8973-00FC53DA3EAD}"/>
              </a:ext>
            </a:extLst>
          </p:cNvPr>
          <p:cNvSpPr>
            <a:spLocks noGrp="1"/>
          </p:cNvSpPr>
          <p:nvPr>
            <p:ph idx="1" hasCustomPrompt="1"/>
          </p:nvPr>
        </p:nvSpPr>
        <p:spPr bwMode="gray">
          <a:xfrm>
            <a:off x="5372889" y="555639"/>
            <a:ext cx="5871078" cy="543876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Optum Logo" descr="Optum">
            <a:extLst>
              <a:ext uri="{FF2B5EF4-FFF2-40B4-BE49-F238E27FC236}">
                <a16:creationId xmlns:a16="http://schemas.microsoft.com/office/drawing/2014/main" id="{EF3652C7-2395-35C3-17EA-6DF62D29DE22}"/>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61961" y="6343650"/>
            <a:ext cx="773055" cy="223837"/>
          </a:xfrm>
          <a:prstGeom prst="rect">
            <a:avLst/>
          </a:prstGeom>
        </p:spPr>
      </p:pic>
      <p:sp>
        <p:nvSpPr>
          <p:cNvPr id="4" name="Date Placeholder">
            <a:extLst>
              <a:ext uri="{FF2B5EF4-FFF2-40B4-BE49-F238E27FC236}">
                <a16:creationId xmlns:a16="http://schemas.microsoft.com/office/drawing/2014/main" id="{E8F05950-6299-4B4F-B254-8E9E230299D9}"/>
              </a:ext>
            </a:extLst>
          </p:cNvPr>
          <p:cNvSpPr>
            <a:spLocks noGrp="1"/>
          </p:cNvSpPr>
          <p:nvPr>
            <p:ph type="dt" sz="half" idx="10"/>
          </p:nvPr>
        </p:nvSpPr>
        <p:spPr bwMode="gray"/>
        <p:txBody>
          <a:bodyPr/>
          <a:lstStyle/>
          <a:p>
            <a:fld id="{3888EE68-D1F0-43DF-AEA0-0419ADE41A6B}" type="datetime1">
              <a:rPr lang="en-US" smtClean="0"/>
              <a:t>6/16/2026</a:t>
            </a:fld>
            <a:endParaRPr lang="en-US" dirty="0"/>
          </a:p>
        </p:txBody>
      </p:sp>
      <p:sp>
        <p:nvSpPr>
          <p:cNvPr id="5" name="Footer Placeholder">
            <a:extLst>
              <a:ext uri="{FF2B5EF4-FFF2-40B4-BE49-F238E27FC236}">
                <a16:creationId xmlns:a16="http://schemas.microsoft.com/office/drawing/2014/main" id="{C6F9B0AB-0E2D-494E-B617-49AC025A744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E92844E1-DCBE-4FE7-B46C-155141DCD59B}"/>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4955211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776">
          <p15:clr>
            <a:srgbClr val="5ACBF0"/>
          </p15:clr>
        </p15:guide>
        <p15:guide id="3" orient="horz" pos="34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   *   ">
    <p:bg bwMode="gray">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F95C5A8-FAFE-4EA7-1617-7FDC41A7C405}"/>
              </a:ext>
              <a:ext uri="{C183D7F6-B498-43B3-948B-1728B52AA6E4}">
                <adec:decorative xmlns:adec="http://schemas.microsoft.com/office/drawing/2017/decorative" val="1"/>
              </a:ext>
            </a:extLst>
          </p:cNvPr>
          <p:cNvCxnSpPr/>
          <p:nvPr userDrawn="1"/>
        </p:nvCxnSpPr>
        <p:spPr bwMode="gray">
          <a:xfrm>
            <a:off x="6096000" y="682647"/>
            <a:ext cx="0" cy="5492706"/>
          </a:xfrm>
          <a:prstGeom prst="line">
            <a:avLst/>
          </a:prstGeom>
          <a:ln w="381000" cap="rnd">
            <a:solidFill>
              <a:srgbClr val="7030A0"/>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447947"/>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 Dynamic O">
    <p:spTree>
      <p:nvGrpSpPr>
        <p:cNvPr id="1" name=""/>
        <p:cNvGrpSpPr/>
        <p:nvPr/>
      </p:nvGrpSpPr>
      <p:grpSpPr>
        <a:xfrm>
          <a:off x="0" y="0"/>
          <a:ext cx="0" cy="0"/>
          <a:chOff x="0" y="0"/>
          <a:chExt cx="0" cy="0"/>
        </a:xfrm>
      </p:grpSpPr>
      <p:cxnSp>
        <p:nvCxnSpPr>
          <p:cNvPr id="10" name="Stroke">
            <a:extLst>
              <a:ext uri="{FF2B5EF4-FFF2-40B4-BE49-F238E27FC236}">
                <a16:creationId xmlns:a16="http://schemas.microsoft.com/office/drawing/2014/main" id="{2B3D0455-97C9-6B15-468A-48954B80E220}"/>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304699"/>
          </a:xfrm>
        </p:spPr>
        <p:txBody>
          <a:bodyPr/>
          <a:lstStyle>
            <a:lvl1pPr>
              <a:defRPr b="0">
                <a:solidFill>
                  <a:schemeClr val="tx1"/>
                </a:solidFill>
                <a:latin typeface="+mj-lt"/>
              </a:defRPr>
            </a:lvl1pPr>
          </a:lstStyle>
          <a:p>
            <a:r>
              <a:rPr lang="en-US" dirty="0"/>
              <a:t>Slide title; Georgia Pro 22pt, sent. case (1 line)</a:t>
            </a:r>
          </a:p>
        </p:txBody>
      </p:sp>
      <p:pic>
        <p:nvPicPr>
          <p:cNvPr id="9" name="Dynamic O">
            <a:extLst>
              <a:ext uri="{FF2B5EF4-FFF2-40B4-BE49-F238E27FC236}">
                <a16:creationId xmlns:a16="http://schemas.microsoft.com/office/drawing/2014/main" id="{2DAEF8D2-19A9-6266-45C3-0C543F40669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39129" b="40084"/>
          <a:stretch>
            <a:fillRect/>
          </a:stretch>
        </p:blipFill>
        <p:spPr bwMode="gray">
          <a:xfrm>
            <a:off x="9839286" y="4542218"/>
            <a:ext cx="2352714" cy="2315783"/>
          </a:xfrm>
          <a:custGeom>
            <a:avLst/>
            <a:gdLst>
              <a:gd name="connsiteX0" fmla="*/ 0 w 2352714"/>
              <a:gd name="connsiteY0" fmla="*/ 0 h 2315783"/>
              <a:gd name="connsiteX1" fmla="*/ 2352714 w 2352714"/>
              <a:gd name="connsiteY1" fmla="*/ 0 h 2315783"/>
              <a:gd name="connsiteX2" fmla="*/ 2352714 w 2352714"/>
              <a:gd name="connsiteY2" fmla="*/ 2315783 h 2315783"/>
              <a:gd name="connsiteX3" fmla="*/ 0 w 2352714"/>
              <a:gd name="connsiteY3" fmla="*/ 2315783 h 2315783"/>
            </a:gdLst>
            <a:ahLst/>
            <a:cxnLst>
              <a:cxn ang="0">
                <a:pos x="connsiteX0" y="connsiteY0"/>
              </a:cxn>
              <a:cxn ang="0">
                <a:pos x="connsiteX1" y="connsiteY1"/>
              </a:cxn>
              <a:cxn ang="0">
                <a:pos x="connsiteX2" y="connsiteY2"/>
              </a:cxn>
              <a:cxn ang="0">
                <a:pos x="connsiteX3" y="connsiteY3"/>
              </a:cxn>
            </a:cxnLst>
            <a:rect l="l" t="t" r="r" b="b"/>
            <a:pathLst>
              <a:path w="2352714" h="2315783">
                <a:moveTo>
                  <a:pt x="0" y="0"/>
                </a:moveTo>
                <a:lnTo>
                  <a:pt x="2352714" y="0"/>
                </a:lnTo>
                <a:lnTo>
                  <a:pt x="2352714" y="2315783"/>
                </a:lnTo>
                <a:lnTo>
                  <a:pt x="0" y="2315783"/>
                </a:lnTo>
                <a:close/>
              </a:path>
            </a:pathLst>
          </a:custGeom>
        </p:spPr>
      </p:pic>
      <p:sp>
        <p:nvSpPr>
          <p:cNvPr id="3" name="Date Placeholder">
            <a:extLst>
              <a:ext uri="{FF2B5EF4-FFF2-40B4-BE49-F238E27FC236}">
                <a16:creationId xmlns:a16="http://schemas.microsoft.com/office/drawing/2014/main" id="{8A49B71C-EE28-4F4C-994D-7E3486111388}"/>
              </a:ext>
            </a:extLst>
          </p:cNvPr>
          <p:cNvSpPr>
            <a:spLocks noGrp="1"/>
          </p:cNvSpPr>
          <p:nvPr>
            <p:ph type="dt" sz="half" idx="10"/>
          </p:nvPr>
        </p:nvSpPr>
        <p:spPr bwMode="gray"/>
        <p:txBody>
          <a:bodyPr/>
          <a:lstStyle/>
          <a:p>
            <a:fld id="{3230BBAE-C76A-4CE6-8EE2-113DEECEF41D}" type="datetime1">
              <a:rPr lang="en-US" smtClean="0"/>
              <a:t>6/16/2026</a:t>
            </a:fld>
            <a:endParaRPr lang="en-US" dirty="0"/>
          </a:p>
        </p:txBody>
      </p:sp>
      <p:sp>
        <p:nvSpPr>
          <p:cNvPr id="4" name="Footer Placeholder">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408F62C-9090-4EA7-BBD2-481410405BBE}"/>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4103064991"/>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792" userDrawn="1">
          <p15:clr>
            <a:srgbClr val="5ACBF0"/>
          </p15:clr>
        </p15:guide>
        <p15:guide id="3" orient="horz" pos="344" userDrawn="1">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head - Dynamic O">
    <p:bg>
      <p:bgPr>
        <a:solidFill>
          <a:schemeClr val="bg1"/>
        </a:solidFill>
        <a:effectLst/>
      </p:bgPr>
    </p:bg>
    <p:spTree>
      <p:nvGrpSpPr>
        <p:cNvPr id="1" name=""/>
        <p:cNvGrpSpPr/>
        <p:nvPr/>
      </p:nvGrpSpPr>
      <p:grpSpPr>
        <a:xfrm>
          <a:off x="0" y="0"/>
          <a:ext cx="0" cy="0"/>
          <a:chOff x="0" y="0"/>
          <a:chExt cx="0" cy="0"/>
        </a:xfrm>
      </p:grpSpPr>
      <p:cxnSp>
        <p:nvCxnSpPr>
          <p:cNvPr id="6" name="Stroke">
            <a:extLst>
              <a:ext uri="{FF2B5EF4-FFF2-40B4-BE49-F238E27FC236}">
                <a16:creationId xmlns:a16="http://schemas.microsoft.com/office/drawing/2014/main" id="{266EA5F6-52DD-F020-8B7F-3337B9396908}"/>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70871777-1CC4-46CB-8EB7-B1DE3217D445}"/>
              </a:ext>
            </a:extLst>
          </p:cNvPr>
          <p:cNvSpPr>
            <a:spLocks noGrp="1"/>
          </p:cNvSpPr>
          <p:nvPr>
            <p:ph type="title" hasCustomPrompt="1"/>
          </p:nvPr>
        </p:nvSpPr>
        <p:spPr bwMode="gray">
          <a:xfrm>
            <a:off x="467927" y="555639"/>
            <a:ext cx="9601200" cy="304699"/>
          </a:xfrm>
        </p:spPr>
        <p:txBody>
          <a:bodyPr/>
          <a:lstStyle>
            <a:lvl1pPr>
              <a:defRPr b="0">
                <a:solidFill>
                  <a:schemeClr val="tx1"/>
                </a:solidFill>
                <a:latin typeface="+mj-lt"/>
              </a:defRPr>
            </a:lvl1pPr>
          </a:lstStyle>
          <a:p>
            <a:r>
              <a:rPr lang="en-US" dirty="0"/>
              <a:t>Slide title; Georgia Pro 22pt, sentence case (1 line)</a:t>
            </a:r>
          </a:p>
        </p:txBody>
      </p:sp>
      <p:sp>
        <p:nvSpPr>
          <p:cNvPr id="8" name="Subtitle Placeholder">
            <a:extLst>
              <a:ext uri="{FF2B5EF4-FFF2-40B4-BE49-F238E27FC236}">
                <a16:creationId xmlns:a16="http://schemas.microsoft.com/office/drawing/2014/main" id="{760BD2C6-F5E4-43C7-9A69-D1113FFABFA9}"/>
              </a:ext>
            </a:extLst>
          </p:cNvPr>
          <p:cNvSpPr>
            <a:spLocks noGrp="1"/>
          </p:cNvSpPr>
          <p:nvPr>
            <p:ph type="body" sz="quarter" idx="13" hasCustomPrompt="1"/>
          </p:nvPr>
        </p:nvSpPr>
        <p:spPr bwMode="gray">
          <a:xfrm>
            <a:off x="467926" y="958653"/>
            <a:ext cx="9601200" cy="246221"/>
          </a:xfrm>
        </p:spPr>
        <p:txBody>
          <a:bodyPr wrap="square">
            <a:spAutoFit/>
          </a:bodyPr>
          <a:lstStyle>
            <a:lvl1pPr>
              <a:lnSpc>
                <a:spcPct val="100000"/>
              </a:lnSpc>
              <a:spcBef>
                <a:spcPts val="0"/>
              </a:spcBef>
              <a:defRPr sz="1600" b="0">
                <a:solidFill>
                  <a:schemeClr val="tx1"/>
                </a:solidFill>
              </a:defRPr>
            </a:lvl1pPr>
          </a:lstStyle>
          <a:p>
            <a:pPr lvl="0"/>
            <a:r>
              <a:rPr lang="en-US" dirty="0"/>
              <a:t>Slide subtitle; Arial 16pt, sentence case (multi-line)</a:t>
            </a:r>
          </a:p>
        </p:txBody>
      </p:sp>
      <p:pic>
        <p:nvPicPr>
          <p:cNvPr id="7" name="Dynamic O">
            <a:extLst>
              <a:ext uri="{FF2B5EF4-FFF2-40B4-BE49-F238E27FC236}">
                <a16:creationId xmlns:a16="http://schemas.microsoft.com/office/drawing/2014/main" id="{B6360653-C8FF-57B1-C6F2-74B14BEF6D0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39129" b="40084"/>
          <a:stretch>
            <a:fillRect/>
          </a:stretch>
        </p:blipFill>
        <p:spPr bwMode="gray">
          <a:xfrm>
            <a:off x="9839286" y="4542218"/>
            <a:ext cx="2352714" cy="2315783"/>
          </a:xfrm>
          <a:custGeom>
            <a:avLst/>
            <a:gdLst>
              <a:gd name="connsiteX0" fmla="*/ 0 w 2352714"/>
              <a:gd name="connsiteY0" fmla="*/ 0 h 2315783"/>
              <a:gd name="connsiteX1" fmla="*/ 2352714 w 2352714"/>
              <a:gd name="connsiteY1" fmla="*/ 0 h 2315783"/>
              <a:gd name="connsiteX2" fmla="*/ 2352714 w 2352714"/>
              <a:gd name="connsiteY2" fmla="*/ 2315783 h 2315783"/>
              <a:gd name="connsiteX3" fmla="*/ 0 w 2352714"/>
              <a:gd name="connsiteY3" fmla="*/ 2315783 h 2315783"/>
            </a:gdLst>
            <a:ahLst/>
            <a:cxnLst>
              <a:cxn ang="0">
                <a:pos x="connsiteX0" y="connsiteY0"/>
              </a:cxn>
              <a:cxn ang="0">
                <a:pos x="connsiteX1" y="connsiteY1"/>
              </a:cxn>
              <a:cxn ang="0">
                <a:pos x="connsiteX2" y="connsiteY2"/>
              </a:cxn>
              <a:cxn ang="0">
                <a:pos x="connsiteX3" y="connsiteY3"/>
              </a:cxn>
            </a:cxnLst>
            <a:rect l="l" t="t" r="r" b="b"/>
            <a:pathLst>
              <a:path w="2352714" h="2315783">
                <a:moveTo>
                  <a:pt x="0" y="0"/>
                </a:moveTo>
                <a:lnTo>
                  <a:pt x="2352714" y="0"/>
                </a:lnTo>
                <a:lnTo>
                  <a:pt x="2352714" y="2315783"/>
                </a:lnTo>
                <a:lnTo>
                  <a:pt x="0" y="2315783"/>
                </a:lnTo>
                <a:close/>
              </a:path>
            </a:pathLst>
          </a:custGeom>
        </p:spPr>
      </p:pic>
      <p:sp>
        <p:nvSpPr>
          <p:cNvPr id="3" name="Date Placeholder">
            <a:extLst>
              <a:ext uri="{FF2B5EF4-FFF2-40B4-BE49-F238E27FC236}">
                <a16:creationId xmlns:a16="http://schemas.microsoft.com/office/drawing/2014/main" id="{76B3DF85-06AB-4D09-9458-B0A4DE468FDB}"/>
              </a:ext>
            </a:extLst>
          </p:cNvPr>
          <p:cNvSpPr>
            <a:spLocks noGrp="1"/>
          </p:cNvSpPr>
          <p:nvPr>
            <p:ph type="dt" sz="half" idx="10"/>
          </p:nvPr>
        </p:nvSpPr>
        <p:spPr bwMode="gray"/>
        <p:txBody>
          <a:bodyPr/>
          <a:lstStyle/>
          <a:p>
            <a:fld id="{A484B163-B259-43E8-837E-94CD4522CD39}" type="datetime1">
              <a:rPr lang="en-US" smtClean="0"/>
              <a:t>6/16/2026</a:t>
            </a:fld>
            <a:endParaRPr lang="en-US" dirty="0"/>
          </a:p>
        </p:txBody>
      </p:sp>
      <p:sp>
        <p:nvSpPr>
          <p:cNvPr id="4" name="Footer Placeholder">
            <a:extLst>
              <a:ext uri="{FF2B5EF4-FFF2-40B4-BE49-F238E27FC236}">
                <a16:creationId xmlns:a16="http://schemas.microsoft.com/office/drawing/2014/main" id="{20A558EA-9255-4DE1-B9D1-B0557684C783}"/>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CFBBDC95-8D51-42CB-B4C0-9B8E3C030FAA}"/>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036406734"/>
      </p:ext>
    </p:extLst>
  </p:cSld>
  <p:clrMapOvr>
    <a:masterClrMapping/>
  </p:clrMapOvr>
  <p:extLst>
    <p:ext uri="{DCECCB84-F9BA-43D5-87BE-67443E8EF086}">
      <p15:sldGuideLst xmlns:p15="http://schemas.microsoft.com/office/powerpoint/2012/main">
        <p15:guide id="1" orient="horz" pos="3776">
          <p15:clr>
            <a:srgbClr val="5ACBF0"/>
          </p15:clr>
        </p15:guide>
        <p15:guide id="2" orient="horz" pos="600">
          <p15:clr>
            <a:srgbClr val="5ACBF0"/>
          </p15:clr>
        </p15:guide>
        <p15:guide id="3" orient="horz" pos="1013">
          <p15:clr>
            <a:srgbClr val="5ACBF0"/>
          </p15:clr>
        </p15:guide>
        <p15:guide id="4" orient="horz" pos="344">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Two Lines - Dynamic O">
    <p:spTree>
      <p:nvGrpSpPr>
        <p:cNvPr id="1" name=""/>
        <p:cNvGrpSpPr/>
        <p:nvPr/>
      </p:nvGrpSpPr>
      <p:grpSpPr>
        <a:xfrm>
          <a:off x="0" y="0"/>
          <a:ext cx="0" cy="0"/>
          <a:chOff x="0" y="0"/>
          <a:chExt cx="0" cy="0"/>
        </a:xfrm>
      </p:grpSpPr>
      <p:cxnSp>
        <p:nvCxnSpPr>
          <p:cNvPr id="3" name="Stroke">
            <a:extLst>
              <a:ext uri="{FF2B5EF4-FFF2-40B4-BE49-F238E27FC236}">
                <a16:creationId xmlns:a16="http://schemas.microsoft.com/office/drawing/2014/main" id="{E3627FD8-2BEA-EF2B-FF9D-49C0B5BD5854}"/>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CB1C8E8B-99F0-45A8-BCAB-DBB719616F12}"/>
              </a:ext>
            </a:extLst>
          </p:cNvPr>
          <p:cNvSpPr>
            <a:spLocks noGrp="1"/>
          </p:cNvSpPr>
          <p:nvPr>
            <p:ph type="title" hasCustomPrompt="1"/>
          </p:nvPr>
        </p:nvSpPr>
        <p:spPr bwMode="gray">
          <a:xfrm>
            <a:off x="467926" y="555639"/>
            <a:ext cx="9601200" cy="609398"/>
          </a:xfrm>
        </p:spPr>
        <p:txBody>
          <a:bodyPr/>
          <a:lstStyle>
            <a:lvl1pPr>
              <a:defRPr b="0">
                <a:solidFill>
                  <a:schemeClr val="tx1"/>
                </a:solidFill>
                <a:latin typeface="+mj-lt"/>
              </a:defRPr>
            </a:lvl1pPr>
          </a:lstStyle>
          <a:p>
            <a:r>
              <a:rPr lang="en-US" dirty="0"/>
              <a:t>Slide title; Georgia Pro 22pt, sentence case. This layout accommodates a slide title that extends downward to a second line (max. 2 lines).</a:t>
            </a:r>
          </a:p>
        </p:txBody>
      </p:sp>
      <p:pic>
        <p:nvPicPr>
          <p:cNvPr id="4" name="Dynamic O">
            <a:extLst>
              <a:ext uri="{FF2B5EF4-FFF2-40B4-BE49-F238E27FC236}">
                <a16:creationId xmlns:a16="http://schemas.microsoft.com/office/drawing/2014/main" id="{C7D6EF7F-409E-5E5A-0010-087530584C3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39129" b="40084"/>
          <a:stretch>
            <a:fillRect/>
          </a:stretch>
        </p:blipFill>
        <p:spPr bwMode="gray">
          <a:xfrm>
            <a:off x="9839286" y="4542218"/>
            <a:ext cx="2352714" cy="2315783"/>
          </a:xfrm>
          <a:custGeom>
            <a:avLst/>
            <a:gdLst>
              <a:gd name="connsiteX0" fmla="*/ 0 w 2352714"/>
              <a:gd name="connsiteY0" fmla="*/ 0 h 2315783"/>
              <a:gd name="connsiteX1" fmla="*/ 2352714 w 2352714"/>
              <a:gd name="connsiteY1" fmla="*/ 0 h 2315783"/>
              <a:gd name="connsiteX2" fmla="*/ 2352714 w 2352714"/>
              <a:gd name="connsiteY2" fmla="*/ 2315783 h 2315783"/>
              <a:gd name="connsiteX3" fmla="*/ 0 w 2352714"/>
              <a:gd name="connsiteY3" fmla="*/ 2315783 h 2315783"/>
            </a:gdLst>
            <a:ahLst/>
            <a:cxnLst>
              <a:cxn ang="0">
                <a:pos x="connsiteX0" y="connsiteY0"/>
              </a:cxn>
              <a:cxn ang="0">
                <a:pos x="connsiteX1" y="connsiteY1"/>
              </a:cxn>
              <a:cxn ang="0">
                <a:pos x="connsiteX2" y="connsiteY2"/>
              </a:cxn>
              <a:cxn ang="0">
                <a:pos x="connsiteX3" y="connsiteY3"/>
              </a:cxn>
            </a:cxnLst>
            <a:rect l="l" t="t" r="r" b="b"/>
            <a:pathLst>
              <a:path w="2352714" h="2315783">
                <a:moveTo>
                  <a:pt x="0" y="0"/>
                </a:moveTo>
                <a:lnTo>
                  <a:pt x="2352714" y="0"/>
                </a:lnTo>
                <a:lnTo>
                  <a:pt x="2352714" y="2315783"/>
                </a:lnTo>
                <a:lnTo>
                  <a:pt x="0" y="2315783"/>
                </a:lnTo>
                <a:close/>
              </a:path>
            </a:pathLst>
          </a:custGeom>
        </p:spPr>
      </p:pic>
      <p:sp>
        <p:nvSpPr>
          <p:cNvPr id="6" name="Date Placeholder">
            <a:extLst>
              <a:ext uri="{FF2B5EF4-FFF2-40B4-BE49-F238E27FC236}">
                <a16:creationId xmlns:a16="http://schemas.microsoft.com/office/drawing/2014/main" id="{371431DB-E6A6-49C5-8087-27C6A3B2A54B}"/>
              </a:ext>
            </a:extLst>
          </p:cNvPr>
          <p:cNvSpPr>
            <a:spLocks noGrp="1"/>
          </p:cNvSpPr>
          <p:nvPr>
            <p:ph type="dt" sz="half" idx="10"/>
          </p:nvPr>
        </p:nvSpPr>
        <p:spPr bwMode="gray"/>
        <p:txBody>
          <a:bodyPr/>
          <a:lstStyle/>
          <a:p>
            <a:fld id="{E602961C-62DA-4519-8757-A8A16E4ED84D}" type="datetime1">
              <a:rPr lang="en-US" smtClean="0"/>
              <a:t>6/16/2026</a:t>
            </a:fld>
            <a:endParaRPr lang="en-US" dirty="0"/>
          </a:p>
        </p:txBody>
      </p:sp>
      <p:sp>
        <p:nvSpPr>
          <p:cNvPr id="7" name="Footer Placeholder">
            <a:extLst>
              <a:ext uri="{FF2B5EF4-FFF2-40B4-BE49-F238E27FC236}">
                <a16:creationId xmlns:a16="http://schemas.microsoft.com/office/drawing/2014/main" id="{2F19E74A-0080-4967-9833-9ACB7226DDE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8" name="Slide Number Placeholder">
            <a:extLst>
              <a:ext uri="{FF2B5EF4-FFF2-40B4-BE49-F238E27FC236}">
                <a16:creationId xmlns:a16="http://schemas.microsoft.com/office/drawing/2014/main" id="{8B45D769-A041-452F-B2B9-DCBF82634579}"/>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096949562"/>
      </p:ext>
    </p:extLst>
  </p:cSld>
  <p:clrMapOvr>
    <a:masterClrMapping/>
  </p:clrMapOvr>
  <p:extLst>
    <p:ext uri="{DCECCB84-F9BA-43D5-87BE-67443E8EF086}">
      <p15:sldGuideLst xmlns:p15="http://schemas.microsoft.com/office/powerpoint/2012/main">
        <p15:guide id="1" orient="horz" pos="3776">
          <p15:clr>
            <a:srgbClr val="5ACBF0"/>
          </p15:clr>
        </p15:guide>
        <p15:guide id="3" orient="horz" pos="1013">
          <p15:clr>
            <a:srgbClr val="5ACBF0"/>
          </p15:clr>
        </p15:guide>
        <p15:guide id="4" orient="horz" pos="344">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 Dynamic O">
    <p:spTree>
      <p:nvGrpSpPr>
        <p:cNvPr id="1" name=""/>
        <p:cNvGrpSpPr/>
        <p:nvPr/>
      </p:nvGrpSpPr>
      <p:grpSpPr>
        <a:xfrm>
          <a:off x="0" y="0"/>
          <a:ext cx="0" cy="0"/>
          <a:chOff x="0" y="0"/>
          <a:chExt cx="0" cy="0"/>
        </a:xfrm>
      </p:grpSpPr>
      <p:cxnSp>
        <p:nvCxnSpPr>
          <p:cNvPr id="7" name="Stroke">
            <a:extLst>
              <a:ext uri="{FF2B5EF4-FFF2-40B4-BE49-F238E27FC236}">
                <a16:creationId xmlns:a16="http://schemas.microsoft.com/office/drawing/2014/main" id="{50DED4DF-45A1-5B4D-1DF1-531D910AB56F}"/>
              </a:ext>
              <a:ext uri="{C183D7F6-B498-43B3-948B-1728B52AA6E4}">
                <adec:decorative xmlns:adec="http://schemas.microsoft.com/office/drawing/2017/decorative" val="1"/>
              </a:ext>
            </a:extLst>
          </p:cNvPr>
          <p:cNvCxnSpPr>
            <a:cxnSpLocks/>
          </p:cNvCxnSpPr>
          <p:nvPr userDrawn="1"/>
        </p:nvCxnSpPr>
        <p:spPr bwMode="gray">
          <a:xfrm>
            <a:off x="467927" y="410824"/>
            <a:ext cx="521855" cy="0"/>
          </a:xfrm>
          <a:prstGeom prst="line">
            <a:avLst/>
          </a:prstGeom>
          <a:ln w="38100" cap="rnd">
            <a:solidFill>
              <a:schemeClr val="tx2"/>
            </a:solidFill>
            <a:round/>
            <a:headEnd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E13F07F8-7529-498B-8D34-E0851EDB82CA}"/>
              </a:ext>
            </a:extLst>
          </p:cNvPr>
          <p:cNvSpPr>
            <a:spLocks noGrp="1"/>
          </p:cNvSpPr>
          <p:nvPr>
            <p:ph type="title" hasCustomPrompt="1"/>
          </p:nvPr>
        </p:nvSpPr>
        <p:spPr bwMode="gray">
          <a:xfrm>
            <a:off x="467926" y="555639"/>
            <a:ext cx="9601200" cy="304699"/>
          </a:xfrm>
        </p:spPr>
        <p:txBody>
          <a:bodyPr/>
          <a:lstStyle>
            <a:lvl1pPr>
              <a:defRPr b="0">
                <a:solidFill>
                  <a:schemeClr val="tx1"/>
                </a:solidFill>
                <a:latin typeface="+mj-lt"/>
              </a:defRPr>
            </a:lvl1pPr>
          </a:lstStyle>
          <a:p>
            <a:r>
              <a:rPr lang="en-US" dirty="0"/>
              <a:t>Slide title; Georgia Pro 22pt, sentence case (1 line)</a:t>
            </a:r>
          </a:p>
        </p:txBody>
      </p:sp>
      <p:sp>
        <p:nvSpPr>
          <p:cNvPr id="3" name="Content Placeholder">
            <a:extLst>
              <a:ext uri="{FF2B5EF4-FFF2-40B4-BE49-F238E27FC236}">
                <a16:creationId xmlns:a16="http://schemas.microsoft.com/office/drawing/2014/main" id="{97828B26-FB6F-4B30-8973-00FC53DA3EAD}"/>
              </a:ext>
            </a:extLst>
          </p:cNvPr>
          <p:cNvSpPr>
            <a:spLocks noGrp="1"/>
          </p:cNvSpPr>
          <p:nvPr>
            <p:ph idx="1" hasCustomPrompt="1"/>
          </p:nvPr>
        </p:nvSpPr>
        <p:spPr bwMode="gray">
          <a:xfrm>
            <a:off x="1398201" y="1557210"/>
            <a:ext cx="7740650" cy="393008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type text. To activate sub-level formatting, place cursor at beginning of text/line and hit tab or shift tab.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Dynamic O">
            <a:extLst>
              <a:ext uri="{FF2B5EF4-FFF2-40B4-BE49-F238E27FC236}">
                <a16:creationId xmlns:a16="http://schemas.microsoft.com/office/drawing/2014/main" id="{B7010C59-C99C-6A30-D988-20EDF6E7BC5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39129" b="40084"/>
          <a:stretch>
            <a:fillRect/>
          </a:stretch>
        </p:blipFill>
        <p:spPr bwMode="gray">
          <a:xfrm>
            <a:off x="9839286" y="4542218"/>
            <a:ext cx="2352714" cy="2315783"/>
          </a:xfrm>
          <a:custGeom>
            <a:avLst/>
            <a:gdLst>
              <a:gd name="connsiteX0" fmla="*/ 0 w 2352714"/>
              <a:gd name="connsiteY0" fmla="*/ 0 h 2315783"/>
              <a:gd name="connsiteX1" fmla="*/ 2352714 w 2352714"/>
              <a:gd name="connsiteY1" fmla="*/ 0 h 2315783"/>
              <a:gd name="connsiteX2" fmla="*/ 2352714 w 2352714"/>
              <a:gd name="connsiteY2" fmla="*/ 2315783 h 2315783"/>
              <a:gd name="connsiteX3" fmla="*/ 0 w 2352714"/>
              <a:gd name="connsiteY3" fmla="*/ 2315783 h 2315783"/>
            </a:gdLst>
            <a:ahLst/>
            <a:cxnLst>
              <a:cxn ang="0">
                <a:pos x="connsiteX0" y="connsiteY0"/>
              </a:cxn>
              <a:cxn ang="0">
                <a:pos x="connsiteX1" y="connsiteY1"/>
              </a:cxn>
              <a:cxn ang="0">
                <a:pos x="connsiteX2" y="connsiteY2"/>
              </a:cxn>
              <a:cxn ang="0">
                <a:pos x="connsiteX3" y="connsiteY3"/>
              </a:cxn>
            </a:cxnLst>
            <a:rect l="l" t="t" r="r" b="b"/>
            <a:pathLst>
              <a:path w="2352714" h="2315783">
                <a:moveTo>
                  <a:pt x="0" y="0"/>
                </a:moveTo>
                <a:lnTo>
                  <a:pt x="2352714" y="0"/>
                </a:lnTo>
                <a:lnTo>
                  <a:pt x="2352714" y="2315783"/>
                </a:lnTo>
                <a:lnTo>
                  <a:pt x="0" y="2315783"/>
                </a:lnTo>
                <a:close/>
              </a:path>
            </a:pathLst>
          </a:custGeom>
        </p:spPr>
      </p:pic>
      <p:sp>
        <p:nvSpPr>
          <p:cNvPr id="4" name="Date Placeholder">
            <a:extLst>
              <a:ext uri="{FF2B5EF4-FFF2-40B4-BE49-F238E27FC236}">
                <a16:creationId xmlns:a16="http://schemas.microsoft.com/office/drawing/2014/main" id="{E8F05950-6299-4B4F-B254-8E9E230299D9}"/>
              </a:ext>
            </a:extLst>
          </p:cNvPr>
          <p:cNvSpPr>
            <a:spLocks noGrp="1"/>
          </p:cNvSpPr>
          <p:nvPr>
            <p:ph type="dt" sz="half" idx="10"/>
          </p:nvPr>
        </p:nvSpPr>
        <p:spPr bwMode="gray"/>
        <p:txBody>
          <a:bodyPr/>
          <a:lstStyle/>
          <a:p>
            <a:fld id="{3888EE68-D1F0-43DF-AEA0-0419ADE41A6B}" type="datetime1">
              <a:rPr lang="en-US" smtClean="0"/>
              <a:t>6/16/2026</a:t>
            </a:fld>
            <a:endParaRPr lang="en-US" dirty="0"/>
          </a:p>
        </p:txBody>
      </p:sp>
      <p:sp>
        <p:nvSpPr>
          <p:cNvPr id="5" name="Footer Placeholder">
            <a:extLst>
              <a:ext uri="{FF2B5EF4-FFF2-40B4-BE49-F238E27FC236}">
                <a16:creationId xmlns:a16="http://schemas.microsoft.com/office/drawing/2014/main" id="{C6F9B0AB-0E2D-494E-B617-49AC025A7447}"/>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E92844E1-DCBE-4FE7-B46C-155141DCD59B}"/>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1679788797"/>
      </p:ext>
    </p:extLst>
  </p:cSld>
  <p:clrMapOvr>
    <a:masterClrMapping/>
  </p:clrMapOvr>
  <p:extLst>
    <p:ext uri="{DCECCB84-F9BA-43D5-87BE-67443E8EF086}">
      <p15:sldGuideLst xmlns:p15="http://schemas.microsoft.com/office/powerpoint/2012/main">
        <p15:guide id="1" orient="horz" pos="3776">
          <p15:clr>
            <a:srgbClr val="5ACBF0"/>
          </p15:clr>
        </p15:guide>
        <p15:guide id="2" orient="horz" pos="792">
          <p15:clr>
            <a:srgbClr val="5ACBF0"/>
          </p15:clr>
        </p15:guide>
        <p15:guide id="3" orient="horz" pos="344">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 Dynamic O">
    <p:bg bwMode="gray">
      <p:bgRef idx="1001">
        <a:schemeClr val="bg1"/>
      </p:bgRef>
    </p:bg>
    <p:spTree>
      <p:nvGrpSpPr>
        <p:cNvPr id="1" name=""/>
        <p:cNvGrpSpPr/>
        <p:nvPr/>
      </p:nvGrpSpPr>
      <p:grpSpPr>
        <a:xfrm>
          <a:off x="0" y="0"/>
          <a:ext cx="0" cy="0"/>
          <a:chOff x="0" y="0"/>
          <a:chExt cx="0" cy="0"/>
        </a:xfrm>
      </p:grpSpPr>
      <p:pic>
        <p:nvPicPr>
          <p:cNvPr id="5" name="Dynamic O">
            <a:extLst>
              <a:ext uri="{FF2B5EF4-FFF2-40B4-BE49-F238E27FC236}">
                <a16:creationId xmlns:a16="http://schemas.microsoft.com/office/drawing/2014/main" id="{43D14A94-F29C-229F-3EC0-7FEF399A9B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r="39129" b="40084"/>
          <a:stretch>
            <a:fillRect/>
          </a:stretch>
        </p:blipFill>
        <p:spPr bwMode="gray">
          <a:xfrm>
            <a:off x="9839286" y="4542218"/>
            <a:ext cx="2352714" cy="2315783"/>
          </a:xfrm>
          <a:custGeom>
            <a:avLst/>
            <a:gdLst>
              <a:gd name="connsiteX0" fmla="*/ 0 w 2352714"/>
              <a:gd name="connsiteY0" fmla="*/ 0 h 2315783"/>
              <a:gd name="connsiteX1" fmla="*/ 2352714 w 2352714"/>
              <a:gd name="connsiteY1" fmla="*/ 0 h 2315783"/>
              <a:gd name="connsiteX2" fmla="*/ 2352714 w 2352714"/>
              <a:gd name="connsiteY2" fmla="*/ 2315783 h 2315783"/>
              <a:gd name="connsiteX3" fmla="*/ 0 w 2352714"/>
              <a:gd name="connsiteY3" fmla="*/ 2315783 h 2315783"/>
            </a:gdLst>
            <a:ahLst/>
            <a:cxnLst>
              <a:cxn ang="0">
                <a:pos x="connsiteX0" y="connsiteY0"/>
              </a:cxn>
              <a:cxn ang="0">
                <a:pos x="connsiteX1" y="connsiteY1"/>
              </a:cxn>
              <a:cxn ang="0">
                <a:pos x="connsiteX2" y="connsiteY2"/>
              </a:cxn>
              <a:cxn ang="0">
                <a:pos x="connsiteX3" y="connsiteY3"/>
              </a:cxn>
            </a:cxnLst>
            <a:rect l="l" t="t" r="r" b="b"/>
            <a:pathLst>
              <a:path w="2352714" h="2315783">
                <a:moveTo>
                  <a:pt x="0" y="0"/>
                </a:moveTo>
                <a:lnTo>
                  <a:pt x="2352714" y="0"/>
                </a:lnTo>
                <a:lnTo>
                  <a:pt x="2352714" y="2315783"/>
                </a:lnTo>
                <a:lnTo>
                  <a:pt x="0" y="2315783"/>
                </a:lnTo>
                <a:close/>
              </a:path>
            </a:pathLst>
          </a:custGeom>
        </p:spPr>
      </p:pic>
      <p:sp>
        <p:nvSpPr>
          <p:cNvPr id="2" name="Date Placeholder">
            <a:extLst>
              <a:ext uri="{FF2B5EF4-FFF2-40B4-BE49-F238E27FC236}">
                <a16:creationId xmlns:a16="http://schemas.microsoft.com/office/drawing/2014/main" id="{2A88930E-BBA5-4E1B-A5EF-DED17AD07096}"/>
              </a:ext>
            </a:extLst>
          </p:cNvPr>
          <p:cNvSpPr>
            <a:spLocks noGrp="1"/>
          </p:cNvSpPr>
          <p:nvPr>
            <p:ph type="dt" sz="half" idx="10"/>
          </p:nvPr>
        </p:nvSpPr>
        <p:spPr bwMode="gray"/>
        <p:txBody>
          <a:bodyPr/>
          <a:lstStyle/>
          <a:p>
            <a:fld id="{92D12E12-A5FF-4A92-BB8B-4E7579B2C9CF}" type="datetime1">
              <a:rPr lang="en-US" smtClean="0"/>
              <a:t>6/16/2026</a:t>
            </a:fld>
            <a:endParaRPr lang="en-US" dirty="0"/>
          </a:p>
        </p:txBody>
      </p:sp>
      <p:sp>
        <p:nvSpPr>
          <p:cNvPr id="3" name="Footer Placeholder">
            <a:extLst>
              <a:ext uri="{FF2B5EF4-FFF2-40B4-BE49-F238E27FC236}">
                <a16:creationId xmlns:a16="http://schemas.microsoft.com/office/drawing/2014/main" id="{D820AF22-0BC8-4D54-AFFC-11C9299ACFC0}"/>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4" name="Slide Number Placeholder">
            <a:extLst>
              <a:ext uri="{FF2B5EF4-FFF2-40B4-BE49-F238E27FC236}">
                <a16:creationId xmlns:a16="http://schemas.microsoft.com/office/drawing/2014/main" id="{7F8E785F-27DE-459F-AC73-FAA76F4C475F}"/>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3355875733"/>
      </p:ext>
    </p:extLst>
  </p:cSld>
  <p:clrMapOvr>
    <a:masterClrMapping/>
  </p:clrMapOvr>
  <p:extLst>
    <p:ext uri="{DCECCB84-F9BA-43D5-87BE-67443E8EF086}">
      <p15:sldGuideLst xmlns:p15="http://schemas.microsoft.com/office/powerpoint/2012/main">
        <p15:guide id="1" orient="horz" pos="3776">
          <p15:clr>
            <a:srgbClr val="5ACBF0"/>
          </p15:clr>
        </p15:guide>
        <p15:guide id="4" orient="horz" pos="344">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32CFB013-0FEF-48E9-80F2-E18D541C5EDC}"/>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Quotes/</a:t>
            </a:r>
            <a:br>
              <a:rPr lang="en-US" sz="15000" b="1" dirty="0">
                <a:solidFill>
                  <a:schemeClr val="bg1"/>
                </a:solidFill>
              </a:rPr>
            </a:br>
            <a:r>
              <a:rPr lang="en-US" sz="15000" b="1" dirty="0">
                <a:solidFill>
                  <a:schemeClr val="bg1"/>
                </a:solidFill>
              </a:rPr>
              <a:t>facts</a:t>
            </a:r>
          </a:p>
        </p:txBody>
      </p:sp>
      <p:cxnSp>
        <p:nvCxnSpPr>
          <p:cNvPr id="4" name="Arrow">
            <a:extLst>
              <a:ext uri="{FF2B5EF4-FFF2-40B4-BE49-F238E27FC236}">
                <a16:creationId xmlns:a16="http://schemas.microsoft.com/office/drawing/2014/main" id="{072CDE07-2C86-4CA9-AA97-FE831103A7B5}"/>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3485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Warm White Background">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sp>
        <p:nvSpPr>
          <p:cNvPr id="2" name="Quotemark">
            <a:extLst>
              <a:ext uri="{FF2B5EF4-FFF2-40B4-BE49-F238E27FC236}">
                <a16:creationId xmlns:a16="http://schemas.microsoft.com/office/drawing/2014/main" id="{034DE437-E18F-4BCB-BE69-5295B9D49647}"/>
              </a:ext>
              <a:ext uri="{C183D7F6-B498-43B3-948B-1728B52AA6E4}">
                <adec:decorative xmlns:adec="http://schemas.microsoft.com/office/drawing/2017/decorative" val="1"/>
              </a:ext>
            </a:extLst>
          </p:cNvPr>
          <p:cNvSpPr/>
          <p:nvPr/>
        </p:nvSpPr>
        <p:spPr bwMode="gray">
          <a:xfrm>
            <a:off x="1678506" y="853939"/>
            <a:ext cx="1026858" cy="788148"/>
          </a:xfrm>
          <a:custGeom>
            <a:avLst/>
            <a:gdLst>
              <a:gd name="connsiteX0" fmla="*/ 160281 w 454634"/>
              <a:gd name="connsiteY0" fmla="*/ 0 h 348947"/>
              <a:gd name="connsiteX1" fmla="*/ 205697 w 454634"/>
              <a:gd name="connsiteY1" fmla="*/ 64813 h 348947"/>
              <a:gd name="connsiteX2" fmla="*/ 102281 w 454634"/>
              <a:gd name="connsiteY2" fmla="*/ 169364 h 348947"/>
              <a:gd name="connsiteX3" fmla="*/ 187531 w 454634"/>
              <a:gd name="connsiteY3" fmla="*/ 258021 h 348947"/>
              <a:gd name="connsiteX4" fmla="*/ 96604 w 454634"/>
              <a:gd name="connsiteY4" fmla="*/ 348947 h 348947"/>
              <a:gd name="connsiteX5" fmla="*/ 0 w 454634"/>
              <a:gd name="connsiteY5" fmla="*/ 237583 h 348947"/>
              <a:gd name="connsiteX6" fmla="*/ 160281 w 454634"/>
              <a:gd name="connsiteY6" fmla="*/ 0 h 348947"/>
              <a:gd name="connsiteX7" fmla="*/ 409219 w 454634"/>
              <a:gd name="connsiteY7" fmla="*/ 0 h 348947"/>
              <a:gd name="connsiteX8" fmla="*/ 454635 w 454634"/>
              <a:gd name="connsiteY8" fmla="*/ 64813 h 348947"/>
              <a:gd name="connsiteX9" fmla="*/ 351218 w 454634"/>
              <a:gd name="connsiteY9" fmla="*/ 169364 h 348947"/>
              <a:gd name="connsiteX10" fmla="*/ 436468 w 454634"/>
              <a:gd name="connsiteY10" fmla="*/ 258021 h 348947"/>
              <a:gd name="connsiteX11" fmla="*/ 345541 w 454634"/>
              <a:gd name="connsiteY11" fmla="*/ 348947 h 348947"/>
              <a:gd name="connsiteX12" fmla="*/ 248937 w 454634"/>
              <a:gd name="connsiteY12" fmla="*/ 237583 h 348947"/>
              <a:gd name="connsiteX13" fmla="*/ 409219 w 454634"/>
              <a:gd name="connsiteY13" fmla="*/ 0 h 34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4634" h="348947">
                <a:moveTo>
                  <a:pt x="160281" y="0"/>
                </a:moveTo>
                <a:lnTo>
                  <a:pt x="205697" y="64813"/>
                </a:lnTo>
                <a:cubicBezTo>
                  <a:pt x="153374" y="96604"/>
                  <a:pt x="115906" y="130761"/>
                  <a:pt x="102281" y="169364"/>
                </a:cubicBezTo>
                <a:cubicBezTo>
                  <a:pt x="151103" y="172771"/>
                  <a:pt x="187531" y="209198"/>
                  <a:pt x="187531" y="258021"/>
                </a:cubicBezTo>
                <a:cubicBezTo>
                  <a:pt x="187531" y="307978"/>
                  <a:pt x="148927" y="348947"/>
                  <a:pt x="96604" y="348947"/>
                </a:cubicBezTo>
                <a:cubicBezTo>
                  <a:pt x="42010" y="348947"/>
                  <a:pt x="0" y="304667"/>
                  <a:pt x="0" y="237583"/>
                </a:cubicBezTo>
                <a:cubicBezTo>
                  <a:pt x="0" y="134072"/>
                  <a:pt x="58000" y="50052"/>
                  <a:pt x="160281" y="0"/>
                </a:cubicBezTo>
                <a:close/>
                <a:moveTo>
                  <a:pt x="409219" y="0"/>
                </a:moveTo>
                <a:lnTo>
                  <a:pt x="454635" y="64813"/>
                </a:lnTo>
                <a:cubicBezTo>
                  <a:pt x="402406" y="96604"/>
                  <a:pt x="364843" y="130761"/>
                  <a:pt x="351218" y="169364"/>
                </a:cubicBezTo>
                <a:cubicBezTo>
                  <a:pt x="400041" y="172771"/>
                  <a:pt x="436468" y="209198"/>
                  <a:pt x="436468" y="258021"/>
                </a:cubicBezTo>
                <a:cubicBezTo>
                  <a:pt x="436468" y="307978"/>
                  <a:pt x="397865" y="348947"/>
                  <a:pt x="345541" y="348947"/>
                </a:cubicBezTo>
                <a:cubicBezTo>
                  <a:pt x="290947" y="348947"/>
                  <a:pt x="248937" y="304667"/>
                  <a:pt x="248937" y="237583"/>
                </a:cubicBezTo>
                <a:cubicBezTo>
                  <a:pt x="248937" y="134072"/>
                  <a:pt x="306938" y="50052"/>
                  <a:pt x="409219" y="0"/>
                </a:cubicBezTo>
                <a:close/>
              </a:path>
            </a:pathLst>
          </a:custGeom>
          <a:solidFill>
            <a:schemeClr val="tx2"/>
          </a:solidFill>
          <a:ln w="9335" cap="flat">
            <a:noFill/>
            <a:prstDash val="solid"/>
            <a:miter/>
          </a:ln>
        </p:spPr>
        <p:txBody>
          <a:bodyPr rtlCol="0" anchor="ctr"/>
          <a:lstStyle/>
          <a:p>
            <a:endParaRPr lang="en-US"/>
          </a:p>
        </p:txBody>
      </p:sp>
      <p:sp>
        <p:nvSpPr>
          <p:cNvPr id="6" name="Quote Placeholder">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678505" y="1993315"/>
            <a:ext cx="8846619" cy="2871369"/>
          </a:xfrm>
        </p:spPr>
        <p:txBody>
          <a:bodyPr>
            <a:normAutofit/>
          </a:bodyPr>
          <a:lstStyle>
            <a:lvl1pPr algn="l">
              <a:spcBef>
                <a:spcPts val="1200"/>
              </a:spcBef>
              <a:defRPr sz="3200" spc="0" baseline="0">
                <a:solidFill>
                  <a:schemeClr val="tx1"/>
                </a:solidFill>
                <a:latin typeface="+mj-lt"/>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without an attribution photo. Georgia Pro 32pt, sentence case. Don’t modify size or placement of textbox.”</a:t>
            </a:r>
          </a:p>
        </p:txBody>
      </p:sp>
      <p:sp>
        <p:nvSpPr>
          <p:cNvPr id="10" name="Name Placeholder">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5713686" y="5207977"/>
            <a:ext cx="4800600" cy="215444"/>
          </a:xfrm>
        </p:spPr>
        <p:txBody>
          <a:bodyPr wrap="square" anchor="b">
            <a:spAutoFit/>
          </a:bodyPr>
          <a:lstStyle>
            <a:lvl1pPr algn="r">
              <a:defRPr sz="1400" b="1">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itle Placeholder">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5713686" y="5449865"/>
            <a:ext cx="4800600" cy="184666"/>
          </a:xfrm>
        </p:spPr>
        <p:txBody>
          <a:bodyPr wrap="square" anchor="t">
            <a:spAutoFit/>
          </a:bodyPr>
          <a:lstStyle>
            <a:lvl1pPr algn="r">
              <a:defRPr sz="1200" b="0">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6B997ACD-FFD4-42B7-9BA4-F3C2403892BC}"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2335421038"/>
      </p:ext>
    </p:extLst>
  </p:cSld>
  <p:clrMapOvr>
    <a:masterClrMapping/>
  </p:clrMapOvr>
  <p:extLst>
    <p:ext uri="{DCECCB84-F9BA-43D5-87BE-67443E8EF086}">
      <p15:sldGuideLst xmlns:p15="http://schemas.microsoft.com/office/powerpoint/2012/main">
        <p15:guide id="1" orient="horz" pos="1251" userDrawn="1">
          <p15:clr>
            <a:srgbClr val="5ACBF0"/>
          </p15:clr>
        </p15:guide>
        <p15:guide id="2" pos="1053" userDrawn="1">
          <p15:clr>
            <a:srgbClr val="5ACBF0"/>
          </p15:clr>
        </p15:guide>
        <p15:guide id="3" pos="6630" userDrawn="1">
          <p15:clr>
            <a:srgbClr val="5ACBF0"/>
          </p15:clr>
        </p15:guide>
        <p15:guide id="4" orient="horz" pos="3071" userDrawn="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7" name="Warm White Background">
            <a:extLst>
              <a:ext uri="{FF2B5EF4-FFF2-40B4-BE49-F238E27FC236}">
                <a16:creationId xmlns:a16="http://schemas.microsoft.com/office/drawing/2014/main" id="{EE1EB717-079D-4382-BC6B-05400E354E1D}"/>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sp>
        <p:nvSpPr>
          <p:cNvPr id="12" name="Quotemark">
            <a:extLst>
              <a:ext uri="{FF2B5EF4-FFF2-40B4-BE49-F238E27FC236}">
                <a16:creationId xmlns:a16="http://schemas.microsoft.com/office/drawing/2014/main" id="{D0DB7721-8B40-E9C3-9C0E-F32FEBBA4C5D}"/>
              </a:ext>
              <a:ext uri="{C183D7F6-B498-43B3-948B-1728B52AA6E4}">
                <adec:decorative xmlns:adec="http://schemas.microsoft.com/office/drawing/2017/decorative" val="1"/>
              </a:ext>
            </a:extLst>
          </p:cNvPr>
          <p:cNvSpPr/>
          <p:nvPr userDrawn="1"/>
        </p:nvSpPr>
        <p:spPr bwMode="gray">
          <a:xfrm>
            <a:off x="1678506" y="853939"/>
            <a:ext cx="1026858" cy="788148"/>
          </a:xfrm>
          <a:custGeom>
            <a:avLst/>
            <a:gdLst>
              <a:gd name="connsiteX0" fmla="*/ 160281 w 454634"/>
              <a:gd name="connsiteY0" fmla="*/ 0 h 348947"/>
              <a:gd name="connsiteX1" fmla="*/ 205697 w 454634"/>
              <a:gd name="connsiteY1" fmla="*/ 64813 h 348947"/>
              <a:gd name="connsiteX2" fmla="*/ 102281 w 454634"/>
              <a:gd name="connsiteY2" fmla="*/ 169364 h 348947"/>
              <a:gd name="connsiteX3" fmla="*/ 187531 w 454634"/>
              <a:gd name="connsiteY3" fmla="*/ 258021 h 348947"/>
              <a:gd name="connsiteX4" fmla="*/ 96604 w 454634"/>
              <a:gd name="connsiteY4" fmla="*/ 348947 h 348947"/>
              <a:gd name="connsiteX5" fmla="*/ 0 w 454634"/>
              <a:gd name="connsiteY5" fmla="*/ 237583 h 348947"/>
              <a:gd name="connsiteX6" fmla="*/ 160281 w 454634"/>
              <a:gd name="connsiteY6" fmla="*/ 0 h 348947"/>
              <a:gd name="connsiteX7" fmla="*/ 409219 w 454634"/>
              <a:gd name="connsiteY7" fmla="*/ 0 h 348947"/>
              <a:gd name="connsiteX8" fmla="*/ 454635 w 454634"/>
              <a:gd name="connsiteY8" fmla="*/ 64813 h 348947"/>
              <a:gd name="connsiteX9" fmla="*/ 351218 w 454634"/>
              <a:gd name="connsiteY9" fmla="*/ 169364 h 348947"/>
              <a:gd name="connsiteX10" fmla="*/ 436468 w 454634"/>
              <a:gd name="connsiteY10" fmla="*/ 258021 h 348947"/>
              <a:gd name="connsiteX11" fmla="*/ 345541 w 454634"/>
              <a:gd name="connsiteY11" fmla="*/ 348947 h 348947"/>
              <a:gd name="connsiteX12" fmla="*/ 248937 w 454634"/>
              <a:gd name="connsiteY12" fmla="*/ 237583 h 348947"/>
              <a:gd name="connsiteX13" fmla="*/ 409219 w 454634"/>
              <a:gd name="connsiteY13" fmla="*/ 0 h 34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4634" h="348947">
                <a:moveTo>
                  <a:pt x="160281" y="0"/>
                </a:moveTo>
                <a:lnTo>
                  <a:pt x="205697" y="64813"/>
                </a:lnTo>
                <a:cubicBezTo>
                  <a:pt x="153374" y="96604"/>
                  <a:pt x="115906" y="130761"/>
                  <a:pt x="102281" y="169364"/>
                </a:cubicBezTo>
                <a:cubicBezTo>
                  <a:pt x="151103" y="172771"/>
                  <a:pt x="187531" y="209198"/>
                  <a:pt x="187531" y="258021"/>
                </a:cubicBezTo>
                <a:cubicBezTo>
                  <a:pt x="187531" y="307978"/>
                  <a:pt x="148927" y="348947"/>
                  <a:pt x="96604" y="348947"/>
                </a:cubicBezTo>
                <a:cubicBezTo>
                  <a:pt x="42010" y="348947"/>
                  <a:pt x="0" y="304667"/>
                  <a:pt x="0" y="237583"/>
                </a:cubicBezTo>
                <a:cubicBezTo>
                  <a:pt x="0" y="134072"/>
                  <a:pt x="58000" y="50052"/>
                  <a:pt x="160281" y="0"/>
                </a:cubicBezTo>
                <a:close/>
                <a:moveTo>
                  <a:pt x="409219" y="0"/>
                </a:moveTo>
                <a:lnTo>
                  <a:pt x="454635" y="64813"/>
                </a:lnTo>
                <a:cubicBezTo>
                  <a:pt x="402406" y="96604"/>
                  <a:pt x="364843" y="130761"/>
                  <a:pt x="351218" y="169364"/>
                </a:cubicBezTo>
                <a:cubicBezTo>
                  <a:pt x="400041" y="172771"/>
                  <a:pt x="436468" y="209198"/>
                  <a:pt x="436468" y="258021"/>
                </a:cubicBezTo>
                <a:cubicBezTo>
                  <a:pt x="436468" y="307978"/>
                  <a:pt x="397865" y="348947"/>
                  <a:pt x="345541" y="348947"/>
                </a:cubicBezTo>
                <a:cubicBezTo>
                  <a:pt x="290947" y="348947"/>
                  <a:pt x="248937" y="304667"/>
                  <a:pt x="248937" y="237583"/>
                </a:cubicBezTo>
                <a:cubicBezTo>
                  <a:pt x="248937" y="134072"/>
                  <a:pt x="306938" y="50052"/>
                  <a:pt x="409219" y="0"/>
                </a:cubicBezTo>
                <a:close/>
              </a:path>
            </a:pathLst>
          </a:custGeom>
          <a:solidFill>
            <a:schemeClr val="tx2"/>
          </a:solidFill>
          <a:ln w="9335" cap="flat">
            <a:noFill/>
            <a:prstDash val="solid"/>
            <a:miter/>
          </a:ln>
        </p:spPr>
        <p:txBody>
          <a:bodyPr rtlCol="0" anchor="ctr"/>
          <a:lstStyle/>
          <a:p>
            <a:endParaRPr lang="en-US"/>
          </a:p>
        </p:txBody>
      </p:sp>
      <p:sp>
        <p:nvSpPr>
          <p:cNvPr id="6" name="Quote Placeholder">
            <a:extLst>
              <a:ext uri="{FF2B5EF4-FFF2-40B4-BE49-F238E27FC236}">
                <a16:creationId xmlns:a16="http://schemas.microsoft.com/office/drawing/2014/main" id="{268D9530-7244-4EEA-9E87-B99110498E7E}"/>
              </a:ext>
            </a:extLst>
          </p:cNvPr>
          <p:cNvSpPr>
            <a:spLocks noGrp="1"/>
          </p:cNvSpPr>
          <p:nvPr>
            <p:ph type="body" sz="quarter" idx="13" hasCustomPrompt="1"/>
          </p:nvPr>
        </p:nvSpPr>
        <p:spPr bwMode="gray">
          <a:xfrm>
            <a:off x="1678505" y="1993315"/>
            <a:ext cx="8851392" cy="2011126"/>
          </a:xfrm>
        </p:spPr>
        <p:txBody>
          <a:bodyPr>
            <a:normAutofit/>
          </a:bodyPr>
          <a:lstStyle>
            <a:lvl1pPr algn="l">
              <a:spcBef>
                <a:spcPts val="1200"/>
              </a:spcBef>
              <a:defRPr sz="3200" spc="0" baseline="0">
                <a:solidFill>
                  <a:schemeClr val="tx1"/>
                </a:solidFill>
                <a:latin typeface="+mj-lt"/>
              </a:defRPr>
            </a:lvl1pPr>
            <a:lvl2pPr>
              <a:defRPr sz="2600">
                <a:solidFill>
                  <a:schemeClr val="accent5"/>
                </a:solidFill>
              </a:defRPr>
            </a:lvl2pPr>
            <a:lvl3pPr>
              <a:defRPr sz="2600">
                <a:solidFill>
                  <a:schemeClr val="accent5"/>
                </a:solidFill>
              </a:defRPr>
            </a:lvl3pPr>
            <a:lvl4pPr>
              <a:defRPr sz="2600">
                <a:solidFill>
                  <a:schemeClr val="accent5"/>
                </a:solidFill>
              </a:defRPr>
            </a:lvl4pPr>
            <a:lvl5pPr>
              <a:defRPr sz="2600">
                <a:solidFill>
                  <a:schemeClr val="accent5"/>
                </a:solidFill>
              </a:defRPr>
            </a:lvl5pPr>
          </a:lstStyle>
          <a:p>
            <a:pPr lvl="0"/>
            <a:r>
              <a:rPr lang="en-US" dirty="0"/>
              <a:t>“Use this textbox to include quotes with an attribution photo. Georgia Pro 32pt, sentence case. Don’t modify size or placement of textbox.”</a:t>
            </a:r>
          </a:p>
        </p:txBody>
      </p:sp>
      <p:sp>
        <p:nvSpPr>
          <p:cNvPr id="13" name="Headshot Placeholder">
            <a:extLst>
              <a:ext uri="{FF2B5EF4-FFF2-40B4-BE49-F238E27FC236}">
                <a16:creationId xmlns:a16="http://schemas.microsoft.com/office/drawing/2014/main" id="{D951BDD7-02E7-4695-9F59-170E730D05B2}"/>
              </a:ext>
              <a:ext uri="{C183D7F6-B498-43B3-948B-1728B52AA6E4}">
                <adec:decorative xmlns:adec="http://schemas.microsoft.com/office/drawing/2017/decorative" val="1"/>
              </a:ext>
            </a:extLst>
          </p:cNvPr>
          <p:cNvSpPr>
            <a:spLocks noGrp="1" noChangeAspect="1"/>
          </p:cNvSpPr>
          <p:nvPr>
            <p:ph type="pic" sz="quarter" idx="16" hasCustomPrompt="1"/>
          </p:nvPr>
        </p:nvSpPr>
        <p:spPr bwMode="gray">
          <a:xfrm>
            <a:off x="3337823" y="4492053"/>
            <a:ext cx="1046830" cy="1046830"/>
          </a:xfrm>
          <a:prstGeom prst="ellipse">
            <a:avLst/>
          </a:prstGeom>
        </p:spPr>
        <p:txBody>
          <a:bodyPr>
            <a:normAutofit/>
          </a:bodyPr>
          <a:lstStyle>
            <a:lvl1pPr algn="ctr">
              <a:spcBef>
                <a:spcPts val="0"/>
              </a:spcBef>
              <a:defRPr sz="800">
                <a:solidFill>
                  <a:schemeClr val="tx1"/>
                </a:solidFill>
              </a:defRPr>
            </a:lvl1pPr>
          </a:lstStyle>
          <a:p>
            <a:r>
              <a:rPr lang="en-US" dirty="0"/>
              <a:t>Insert attribution</a:t>
            </a:r>
          </a:p>
        </p:txBody>
      </p:sp>
      <p:sp>
        <p:nvSpPr>
          <p:cNvPr id="10" name="Name Placeholder">
            <a:extLst>
              <a:ext uri="{FF2B5EF4-FFF2-40B4-BE49-F238E27FC236}">
                <a16:creationId xmlns:a16="http://schemas.microsoft.com/office/drawing/2014/main" id="{534C88A3-66AA-4865-9DC5-9F2DF606433E}"/>
              </a:ext>
            </a:extLst>
          </p:cNvPr>
          <p:cNvSpPr>
            <a:spLocks noGrp="1"/>
          </p:cNvSpPr>
          <p:nvPr>
            <p:ph type="body" sz="quarter" idx="14" hasCustomPrompt="1"/>
          </p:nvPr>
        </p:nvSpPr>
        <p:spPr bwMode="gray">
          <a:xfrm>
            <a:off x="4673162" y="4786149"/>
            <a:ext cx="3657600" cy="215444"/>
          </a:xfrm>
        </p:spPr>
        <p:txBody>
          <a:bodyPr wrap="square" anchor="b">
            <a:spAutoFit/>
          </a:bodyPr>
          <a:lstStyle>
            <a:lvl1pPr algn="l">
              <a:defRPr sz="1400" b="1">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name, Arial 14pt</a:t>
            </a:r>
          </a:p>
        </p:txBody>
      </p:sp>
      <p:sp>
        <p:nvSpPr>
          <p:cNvPr id="15" name="Title Placeholder">
            <a:extLst>
              <a:ext uri="{FF2B5EF4-FFF2-40B4-BE49-F238E27FC236}">
                <a16:creationId xmlns:a16="http://schemas.microsoft.com/office/drawing/2014/main" id="{539E5E69-25FD-4D9F-BEEC-39E50CAC01B9}"/>
              </a:ext>
            </a:extLst>
          </p:cNvPr>
          <p:cNvSpPr>
            <a:spLocks noGrp="1"/>
          </p:cNvSpPr>
          <p:nvPr>
            <p:ph type="body" sz="quarter" idx="15" hasCustomPrompt="1"/>
          </p:nvPr>
        </p:nvSpPr>
        <p:spPr bwMode="gray">
          <a:xfrm>
            <a:off x="4673162" y="5028037"/>
            <a:ext cx="3657600" cy="184666"/>
          </a:xfrm>
        </p:spPr>
        <p:txBody>
          <a:bodyPr wrap="square" anchor="t">
            <a:spAutoFit/>
          </a:bodyPr>
          <a:lstStyle>
            <a:lvl1pPr algn="l">
              <a:defRPr sz="1200" b="0">
                <a:solidFill>
                  <a:schemeClr val="tx1"/>
                </a:solidFill>
              </a:defRPr>
            </a:lvl1pPr>
            <a:lvl2pPr algn="ctr">
              <a:defRPr sz="1400" b="1">
                <a:solidFill>
                  <a:schemeClr val="accent5"/>
                </a:solidFill>
              </a:defRPr>
            </a:lvl2pPr>
            <a:lvl3pPr algn="ctr">
              <a:defRPr sz="1400" b="1">
                <a:solidFill>
                  <a:schemeClr val="accent5"/>
                </a:solidFill>
              </a:defRPr>
            </a:lvl3pPr>
            <a:lvl4pPr algn="ctr">
              <a:defRPr sz="1400" b="1">
                <a:solidFill>
                  <a:schemeClr val="accent5"/>
                </a:solidFill>
              </a:defRPr>
            </a:lvl4pPr>
            <a:lvl5pPr algn="ctr">
              <a:defRPr sz="1400" b="1">
                <a:solidFill>
                  <a:schemeClr val="accent5"/>
                </a:solidFill>
              </a:defRPr>
            </a:lvl5pPr>
          </a:lstStyle>
          <a:p>
            <a:pPr lvl="0"/>
            <a:r>
              <a:rPr lang="en-US" dirty="0"/>
              <a:t>Attribution title, Arial 12pt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852BD6EE-B5F9-44F3-A830-8ED994B9F4E4}"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3320868232"/>
      </p:ext>
    </p:extLst>
  </p:cSld>
  <p:clrMapOvr>
    <a:masterClrMapping/>
  </p:clrMapOvr>
  <p:extLst>
    <p:ext uri="{DCECCB84-F9BA-43D5-87BE-67443E8EF086}">
      <p15:sldGuideLst xmlns:p15="http://schemas.microsoft.com/office/powerpoint/2012/main">
        <p15:guide id="1" pos="1053" userDrawn="1">
          <p15:clr>
            <a:srgbClr val="5ACBF0"/>
          </p15:clr>
        </p15:guide>
        <p15:guide id="2" pos="6632" userDrawn="1">
          <p15:clr>
            <a:srgbClr val="5ACBF0"/>
          </p15:clr>
        </p15:guide>
        <p15:guide id="3" orient="horz" pos="1248" userDrawn="1">
          <p15:clr>
            <a:srgbClr val="5ACBF0"/>
          </p15:clr>
        </p15:guide>
        <p15:guide id="4" orient="horz" pos="2522" userDrawn="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g Fact">
    <p:spTree>
      <p:nvGrpSpPr>
        <p:cNvPr id="1" name=""/>
        <p:cNvGrpSpPr/>
        <p:nvPr/>
      </p:nvGrpSpPr>
      <p:grpSpPr>
        <a:xfrm>
          <a:off x="0" y="0"/>
          <a:ext cx="0" cy="0"/>
          <a:chOff x="0" y="0"/>
          <a:chExt cx="0" cy="0"/>
        </a:xfrm>
      </p:grpSpPr>
      <p:sp>
        <p:nvSpPr>
          <p:cNvPr id="2" name="Warm White Background">
            <a:extLst>
              <a:ext uri="{FF2B5EF4-FFF2-40B4-BE49-F238E27FC236}">
                <a16:creationId xmlns:a16="http://schemas.microsoft.com/office/drawing/2014/main" id="{2DF8CC85-6C7A-A79C-ACE2-18D828718F4E}"/>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0" name="Background Circle">
            <a:extLst>
              <a:ext uri="{FF2B5EF4-FFF2-40B4-BE49-F238E27FC236}">
                <a16:creationId xmlns:a16="http://schemas.microsoft.com/office/drawing/2014/main" id="{F69A69E7-DA74-BB81-476B-11D1DF37A703}"/>
              </a:ext>
              <a:ext uri="{C183D7F6-B498-43B3-948B-1728B52AA6E4}">
                <adec:decorative xmlns:adec="http://schemas.microsoft.com/office/drawing/2017/decorative" val="1"/>
              </a:ext>
            </a:extLst>
          </p:cNvPr>
          <p:cNvSpPr/>
          <p:nvPr userDrawn="1"/>
        </p:nvSpPr>
        <p:spPr bwMode="gray">
          <a:xfrm>
            <a:off x="3734326" y="699989"/>
            <a:ext cx="4723349" cy="4723349"/>
          </a:xfrm>
          <a:prstGeom prst="ellipse">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6" name="Fact Placeholder">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4038600" y="2446003"/>
            <a:ext cx="4114800" cy="1231106"/>
          </a:xfrm>
        </p:spPr>
        <p:txBody>
          <a:bodyPr wrap="square" anchor="b">
            <a:spAutoFit/>
          </a:bodyPr>
          <a:lstStyle>
            <a:lvl1pPr algn="ctr">
              <a:spcBef>
                <a:spcPts val="0"/>
              </a:spcBef>
              <a:defRPr sz="8000" b="1" spc="-70" baseline="0">
                <a:solidFill>
                  <a:schemeClr val="tx1"/>
                </a:solidFill>
                <a:latin typeface="+mj-lt"/>
              </a:defRPr>
            </a:lvl1pPr>
          </a:lstStyle>
          <a:p>
            <a:pPr lvl="0"/>
            <a:r>
              <a:rPr lang="en-US" dirty="0"/>
              <a:t>###%</a:t>
            </a:r>
          </a:p>
        </p:txBody>
      </p:sp>
      <p:sp>
        <p:nvSpPr>
          <p:cNvPr id="9" name="Content Placeholder">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4038600" y="3708424"/>
            <a:ext cx="4114800" cy="230832"/>
          </a:xfrm>
        </p:spPr>
        <p:txBody>
          <a:bodyPr>
            <a:spAutoFit/>
          </a:bodyPr>
          <a:lstStyle>
            <a:lvl1pPr algn="ctr">
              <a:defRPr sz="1500">
                <a:solidFill>
                  <a:schemeClr val="tx1"/>
                </a:solidFill>
              </a:defRPr>
            </a:lvl1pPr>
          </a:lstStyle>
          <a:p>
            <a:pPr lvl="0"/>
            <a:r>
              <a:rPr lang="en-US" dirty="0"/>
              <a:t>Context about fact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8581FF1E-FD87-4EB7-8B9F-158DD263B629}"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4214562763"/>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344" userDrawn="1">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g Fact - Sky Blue">
    <p:spTree>
      <p:nvGrpSpPr>
        <p:cNvPr id="1" name=""/>
        <p:cNvGrpSpPr/>
        <p:nvPr/>
      </p:nvGrpSpPr>
      <p:grpSpPr>
        <a:xfrm>
          <a:off x="0" y="0"/>
          <a:ext cx="0" cy="0"/>
          <a:chOff x="0" y="0"/>
          <a:chExt cx="0" cy="0"/>
        </a:xfrm>
      </p:grpSpPr>
      <p:sp>
        <p:nvSpPr>
          <p:cNvPr id="2" name="Warm White Background">
            <a:extLst>
              <a:ext uri="{FF2B5EF4-FFF2-40B4-BE49-F238E27FC236}">
                <a16:creationId xmlns:a16="http://schemas.microsoft.com/office/drawing/2014/main" id="{2DF8CC85-6C7A-A79C-ACE2-18D828718F4E}"/>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0" name="Background Circle">
            <a:extLst>
              <a:ext uri="{FF2B5EF4-FFF2-40B4-BE49-F238E27FC236}">
                <a16:creationId xmlns:a16="http://schemas.microsoft.com/office/drawing/2014/main" id="{F69A69E7-DA74-BB81-476B-11D1DF37A703}"/>
              </a:ext>
              <a:ext uri="{C183D7F6-B498-43B3-948B-1728B52AA6E4}">
                <adec:decorative xmlns:adec="http://schemas.microsoft.com/office/drawing/2017/decorative" val="1"/>
              </a:ext>
            </a:extLst>
          </p:cNvPr>
          <p:cNvSpPr/>
          <p:nvPr userDrawn="1"/>
        </p:nvSpPr>
        <p:spPr bwMode="gray">
          <a:xfrm>
            <a:off x="3734326" y="699989"/>
            <a:ext cx="4723349" cy="4723349"/>
          </a:xfrm>
          <a:prstGeom prst="ellipse">
            <a:avLst/>
          </a:prstGeom>
          <a:solidFill>
            <a:schemeClr val="accent5"/>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6" name="Fact Placeholder">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4038600" y="2446003"/>
            <a:ext cx="4114800" cy="1231106"/>
          </a:xfrm>
        </p:spPr>
        <p:txBody>
          <a:bodyPr wrap="square" anchor="b">
            <a:spAutoFit/>
          </a:bodyPr>
          <a:lstStyle>
            <a:lvl1pPr algn="ctr">
              <a:spcBef>
                <a:spcPts val="0"/>
              </a:spcBef>
              <a:defRPr sz="8000" b="1" spc="-70" baseline="0">
                <a:solidFill>
                  <a:schemeClr val="tx1"/>
                </a:solidFill>
                <a:latin typeface="+mj-lt"/>
              </a:defRPr>
            </a:lvl1pPr>
          </a:lstStyle>
          <a:p>
            <a:pPr lvl="0"/>
            <a:r>
              <a:rPr lang="en-US" dirty="0"/>
              <a:t>###%</a:t>
            </a:r>
          </a:p>
        </p:txBody>
      </p:sp>
      <p:sp>
        <p:nvSpPr>
          <p:cNvPr id="9" name="Content Placeholder">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4038600" y="3708424"/>
            <a:ext cx="4114800" cy="230832"/>
          </a:xfrm>
        </p:spPr>
        <p:txBody>
          <a:bodyPr>
            <a:spAutoFit/>
          </a:bodyPr>
          <a:lstStyle>
            <a:lvl1pPr algn="ctr">
              <a:defRPr sz="1500">
                <a:solidFill>
                  <a:schemeClr val="tx1"/>
                </a:solidFill>
              </a:defRPr>
            </a:lvl1pPr>
          </a:lstStyle>
          <a:p>
            <a:pPr lvl="0"/>
            <a:r>
              <a:rPr lang="en-US" dirty="0"/>
              <a:t>Context about fact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8581FF1E-FD87-4EB7-8B9F-158DD263B629}"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1679929275"/>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344" userDrawn="1">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g Fact - Dawn">
    <p:spTree>
      <p:nvGrpSpPr>
        <p:cNvPr id="1" name=""/>
        <p:cNvGrpSpPr/>
        <p:nvPr/>
      </p:nvGrpSpPr>
      <p:grpSpPr>
        <a:xfrm>
          <a:off x="0" y="0"/>
          <a:ext cx="0" cy="0"/>
          <a:chOff x="0" y="0"/>
          <a:chExt cx="0" cy="0"/>
        </a:xfrm>
      </p:grpSpPr>
      <p:sp>
        <p:nvSpPr>
          <p:cNvPr id="2" name="Warm White Background">
            <a:extLst>
              <a:ext uri="{FF2B5EF4-FFF2-40B4-BE49-F238E27FC236}">
                <a16:creationId xmlns:a16="http://schemas.microsoft.com/office/drawing/2014/main" id="{2DF8CC85-6C7A-A79C-ACE2-18D828718F4E}"/>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10" name="Background Circle">
            <a:extLst>
              <a:ext uri="{FF2B5EF4-FFF2-40B4-BE49-F238E27FC236}">
                <a16:creationId xmlns:a16="http://schemas.microsoft.com/office/drawing/2014/main" id="{F69A69E7-DA74-BB81-476B-11D1DF37A703}"/>
              </a:ext>
              <a:ext uri="{C183D7F6-B498-43B3-948B-1728B52AA6E4}">
                <adec:decorative xmlns:adec="http://schemas.microsoft.com/office/drawing/2017/decorative" val="1"/>
              </a:ext>
            </a:extLst>
          </p:cNvPr>
          <p:cNvSpPr/>
          <p:nvPr userDrawn="1"/>
        </p:nvSpPr>
        <p:spPr bwMode="gray">
          <a:xfrm>
            <a:off x="3734326" y="699989"/>
            <a:ext cx="4723349" cy="4723349"/>
          </a:xfrm>
          <a:prstGeom prst="ellipse">
            <a:avLst/>
          </a:prstGeom>
          <a:solidFill>
            <a:srgbClr val="FFD1AB"/>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6" name="Fact Placeholder">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4038600" y="2446003"/>
            <a:ext cx="4114800" cy="1231106"/>
          </a:xfrm>
        </p:spPr>
        <p:txBody>
          <a:bodyPr wrap="square" anchor="b">
            <a:spAutoFit/>
          </a:bodyPr>
          <a:lstStyle>
            <a:lvl1pPr algn="ctr">
              <a:spcBef>
                <a:spcPts val="0"/>
              </a:spcBef>
              <a:defRPr sz="8000" b="1" spc="-70" baseline="0">
                <a:solidFill>
                  <a:schemeClr val="tx1"/>
                </a:solidFill>
                <a:latin typeface="+mj-lt"/>
              </a:defRPr>
            </a:lvl1pPr>
          </a:lstStyle>
          <a:p>
            <a:pPr lvl="0"/>
            <a:r>
              <a:rPr lang="en-US" dirty="0"/>
              <a:t>###%</a:t>
            </a:r>
          </a:p>
        </p:txBody>
      </p:sp>
      <p:sp>
        <p:nvSpPr>
          <p:cNvPr id="9" name="Content Placeholder">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4038600" y="3708424"/>
            <a:ext cx="4114800" cy="230832"/>
          </a:xfrm>
        </p:spPr>
        <p:txBody>
          <a:bodyPr>
            <a:spAutoFit/>
          </a:bodyPr>
          <a:lstStyle>
            <a:lvl1pPr algn="ctr">
              <a:defRPr sz="1500">
                <a:solidFill>
                  <a:schemeClr val="tx1"/>
                </a:solidFill>
              </a:defRPr>
            </a:lvl1pPr>
          </a:lstStyle>
          <a:p>
            <a:pPr lvl="0"/>
            <a:r>
              <a:rPr lang="en-US" dirty="0"/>
              <a:t>Context about fact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8581FF1E-FD87-4EB7-8B9F-158DD263B629}"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4038001989"/>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344" userDrawn="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g Fact 02">
    <p:spTree>
      <p:nvGrpSpPr>
        <p:cNvPr id="1" name=""/>
        <p:cNvGrpSpPr/>
        <p:nvPr/>
      </p:nvGrpSpPr>
      <p:grpSpPr>
        <a:xfrm>
          <a:off x="0" y="0"/>
          <a:ext cx="0" cy="0"/>
          <a:chOff x="0" y="0"/>
          <a:chExt cx="0" cy="0"/>
        </a:xfrm>
      </p:grpSpPr>
      <p:sp>
        <p:nvSpPr>
          <p:cNvPr id="2" name="Warm White Background">
            <a:extLst>
              <a:ext uri="{FF2B5EF4-FFF2-40B4-BE49-F238E27FC236}">
                <a16:creationId xmlns:a16="http://schemas.microsoft.com/office/drawing/2014/main" id="{6F5C39BF-69B3-2837-3539-9EC6AC63B6E4}"/>
              </a:ext>
              <a:ext uri="{C183D7F6-B498-43B3-948B-1728B52AA6E4}">
                <adec:decorative xmlns:adec="http://schemas.microsoft.com/office/drawing/2017/decorative" val="1"/>
              </a:ext>
            </a:extLst>
          </p:cNvPr>
          <p:cNvSpPr/>
          <p:nvPr userDrawn="1"/>
        </p:nvSpPr>
        <p:spPr bwMode="gray">
          <a:xfrm>
            <a:off x="0" y="0"/>
            <a:ext cx="12192000" cy="5994400"/>
          </a:xfrm>
          <a:prstGeom prst="rect">
            <a:avLst/>
          </a:prstGeom>
          <a:solidFill>
            <a:schemeClr val="bg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600"/>
              </a:spcBef>
              <a:spcAft>
                <a:spcPts val="0"/>
              </a:spcAft>
            </a:pPr>
            <a:endParaRPr lang="en-US" sz="1400" b="0" i="0" u="none" baseline="0" dirty="0">
              <a:solidFill>
                <a:srgbClr val="FFFFFF"/>
              </a:solidFill>
            </a:endParaRPr>
          </a:p>
        </p:txBody>
      </p:sp>
      <p:sp>
        <p:nvSpPr>
          <p:cNvPr id="6" name="Fact Placeholder 1">
            <a:extLst>
              <a:ext uri="{FF2B5EF4-FFF2-40B4-BE49-F238E27FC236}">
                <a16:creationId xmlns:a16="http://schemas.microsoft.com/office/drawing/2014/main" id="{9660E6D3-AAAB-4BAD-BA41-1B807EC96B8A}"/>
              </a:ext>
            </a:extLst>
          </p:cNvPr>
          <p:cNvSpPr>
            <a:spLocks noGrp="1"/>
          </p:cNvSpPr>
          <p:nvPr>
            <p:ph type="body" sz="quarter" idx="13" hasCustomPrompt="1"/>
          </p:nvPr>
        </p:nvSpPr>
        <p:spPr bwMode="gray">
          <a:xfrm>
            <a:off x="1521502" y="2446003"/>
            <a:ext cx="4343400" cy="1231106"/>
          </a:xfrm>
        </p:spPr>
        <p:txBody>
          <a:bodyPr wrap="square" anchor="b">
            <a:spAutoFit/>
          </a:bodyPr>
          <a:lstStyle>
            <a:lvl1pPr algn="ctr">
              <a:spcBef>
                <a:spcPts val="0"/>
              </a:spcBef>
              <a:defRPr sz="8000" b="1" spc="-70" baseline="0">
                <a:solidFill>
                  <a:schemeClr val="tx1"/>
                </a:solidFill>
                <a:latin typeface="+mj-lt"/>
              </a:defRPr>
            </a:lvl1pPr>
          </a:lstStyle>
          <a:p>
            <a:pPr lvl="0"/>
            <a:r>
              <a:rPr lang="en-US" dirty="0"/>
              <a:t>###%</a:t>
            </a:r>
          </a:p>
        </p:txBody>
      </p:sp>
      <p:sp>
        <p:nvSpPr>
          <p:cNvPr id="9" name="Content Placeholder 1">
            <a:extLst>
              <a:ext uri="{FF2B5EF4-FFF2-40B4-BE49-F238E27FC236}">
                <a16:creationId xmlns:a16="http://schemas.microsoft.com/office/drawing/2014/main" id="{9268A523-92CF-4538-8D9C-5EBFB8A5B5C9}"/>
              </a:ext>
            </a:extLst>
          </p:cNvPr>
          <p:cNvSpPr>
            <a:spLocks noGrp="1"/>
          </p:cNvSpPr>
          <p:nvPr>
            <p:ph type="body" sz="quarter" idx="14" hasCustomPrompt="1"/>
          </p:nvPr>
        </p:nvSpPr>
        <p:spPr bwMode="gray">
          <a:xfrm>
            <a:off x="1521502" y="3708424"/>
            <a:ext cx="4343400" cy="230832"/>
          </a:xfrm>
        </p:spPr>
        <p:txBody>
          <a:bodyPr>
            <a:spAutoFit/>
          </a:bodyPr>
          <a:lstStyle>
            <a:lvl1pPr algn="ctr">
              <a:defRPr sz="1500">
                <a:solidFill>
                  <a:schemeClr val="tx1"/>
                </a:solidFill>
              </a:defRPr>
            </a:lvl1pPr>
          </a:lstStyle>
          <a:p>
            <a:pPr lvl="0"/>
            <a:r>
              <a:rPr lang="en-US" dirty="0"/>
              <a:t>Context about fact</a:t>
            </a:r>
          </a:p>
        </p:txBody>
      </p:sp>
      <p:sp>
        <p:nvSpPr>
          <p:cNvPr id="7" name="Fact Placeholder 2">
            <a:extLst>
              <a:ext uri="{FF2B5EF4-FFF2-40B4-BE49-F238E27FC236}">
                <a16:creationId xmlns:a16="http://schemas.microsoft.com/office/drawing/2014/main" id="{9AC900CD-4561-4E07-9B13-BD98740C35AB}"/>
              </a:ext>
            </a:extLst>
          </p:cNvPr>
          <p:cNvSpPr>
            <a:spLocks noGrp="1"/>
          </p:cNvSpPr>
          <p:nvPr>
            <p:ph type="body" sz="quarter" idx="15" hasCustomPrompt="1"/>
          </p:nvPr>
        </p:nvSpPr>
        <p:spPr bwMode="gray">
          <a:xfrm>
            <a:off x="6330863" y="2446003"/>
            <a:ext cx="4343400" cy="1231106"/>
          </a:xfrm>
        </p:spPr>
        <p:txBody>
          <a:bodyPr wrap="square" anchor="b">
            <a:spAutoFit/>
          </a:bodyPr>
          <a:lstStyle>
            <a:lvl1pPr algn="ctr">
              <a:spcBef>
                <a:spcPts val="0"/>
              </a:spcBef>
              <a:defRPr sz="8000" b="1" spc="-70" baseline="0">
                <a:solidFill>
                  <a:schemeClr val="tx1"/>
                </a:solidFill>
                <a:latin typeface="+mj-lt"/>
              </a:defRPr>
            </a:lvl1pPr>
          </a:lstStyle>
          <a:p>
            <a:pPr lvl="0"/>
            <a:r>
              <a:rPr lang="en-US" dirty="0"/>
              <a:t>###%</a:t>
            </a:r>
          </a:p>
        </p:txBody>
      </p:sp>
      <p:sp>
        <p:nvSpPr>
          <p:cNvPr id="8" name="Content Placeholder 2">
            <a:extLst>
              <a:ext uri="{FF2B5EF4-FFF2-40B4-BE49-F238E27FC236}">
                <a16:creationId xmlns:a16="http://schemas.microsoft.com/office/drawing/2014/main" id="{8AD4B4AB-AD99-4AC4-B37B-D2B3938FC3A2}"/>
              </a:ext>
            </a:extLst>
          </p:cNvPr>
          <p:cNvSpPr>
            <a:spLocks noGrp="1"/>
          </p:cNvSpPr>
          <p:nvPr>
            <p:ph type="body" sz="quarter" idx="16" hasCustomPrompt="1"/>
          </p:nvPr>
        </p:nvSpPr>
        <p:spPr bwMode="gray">
          <a:xfrm>
            <a:off x="6330863" y="3708424"/>
            <a:ext cx="4343400" cy="230832"/>
          </a:xfrm>
        </p:spPr>
        <p:txBody>
          <a:bodyPr>
            <a:spAutoFit/>
          </a:bodyPr>
          <a:lstStyle>
            <a:lvl1pPr algn="ctr">
              <a:defRPr sz="1500">
                <a:solidFill>
                  <a:schemeClr val="tx1"/>
                </a:solidFill>
              </a:defRPr>
            </a:lvl1pPr>
          </a:lstStyle>
          <a:p>
            <a:pPr lvl="0"/>
            <a:r>
              <a:rPr lang="en-US" dirty="0"/>
              <a:t>Context about fact</a:t>
            </a:r>
          </a:p>
        </p:txBody>
      </p:sp>
      <p:sp>
        <p:nvSpPr>
          <p:cNvPr id="3" name="Date Placeholder">
            <a:extLst>
              <a:ext uri="{FF2B5EF4-FFF2-40B4-BE49-F238E27FC236}">
                <a16:creationId xmlns:a16="http://schemas.microsoft.com/office/drawing/2014/main" id="{A03ECA26-E932-4438-A611-CD2E9AA59D7D}"/>
              </a:ext>
            </a:extLst>
          </p:cNvPr>
          <p:cNvSpPr>
            <a:spLocks noGrp="1"/>
          </p:cNvSpPr>
          <p:nvPr>
            <p:ph type="dt" sz="half" idx="10"/>
          </p:nvPr>
        </p:nvSpPr>
        <p:spPr bwMode="gray"/>
        <p:txBody>
          <a:bodyPr/>
          <a:lstStyle/>
          <a:p>
            <a:fld id="{188F3D36-6F24-466D-BEC2-9B7949FEAF1E}" type="datetime1">
              <a:rPr lang="en-US" smtClean="0"/>
              <a:t>6/16/2026</a:t>
            </a:fld>
            <a:endParaRPr lang="en-US" dirty="0"/>
          </a:p>
        </p:txBody>
      </p:sp>
      <p:sp>
        <p:nvSpPr>
          <p:cNvPr id="4" name="Footer Placeholder">
            <a:extLst>
              <a:ext uri="{FF2B5EF4-FFF2-40B4-BE49-F238E27FC236}">
                <a16:creationId xmlns:a16="http://schemas.microsoft.com/office/drawing/2014/main" id="{F671BF93-B235-43C1-B6B1-F5BF550234D5}"/>
              </a:ext>
            </a:extLst>
          </p:cNvPr>
          <p:cNvSpPr>
            <a:spLocks noGrp="1"/>
          </p:cNvSpPr>
          <p:nvPr>
            <p:ph type="ftr" sz="quarter" idx="11"/>
          </p:nvPr>
        </p:nvSpPr>
        <p:spPr bwMode="gray"/>
        <p:txBody>
          <a:bodyPr/>
          <a:lstStyle/>
          <a:p>
            <a:r>
              <a:rPr lang="en-US" dirty="0"/>
              <a:t>Confidential property of Optum. Do not distribute or reproduce without express permission from Optum.</a:t>
            </a:r>
          </a:p>
        </p:txBody>
      </p:sp>
      <p:sp>
        <p:nvSpPr>
          <p:cNvPr id="5" name="Slide Number Placeholder">
            <a:extLst>
              <a:ext uri="{FF2B5EF4-FFF2-40B4-BE49-F238E27FC236}">
                <a16:creationId xmlns:a16="http://schemas.microsoft.com/office/drawing/2014/main" id="{3AF1A2B5-5197-4E57-9D4D-CCCEAD7BAFB2}"/>
              </a:ext>
            </a:extLst>
          </p:cNvPr>
          <p:cNvSpPr>
            <a:spLocks noGrp="1"/>
          </p:cNvSpPr>
          <p:nvPr>
            <p:ph type="sldNum" sz="quarter" idx="12"/>
          </p:nvPr>
        </p:nvSpPr>
        <p:spPr bwMode="gray"/>
        <p:txBody>
          <a:bodyPr/>
          <a:lstStyle/>
          <a:p>
            <a:fld id="{03805D93-7D4B-4CBC-BABC-3A8AC08CB7F4}" type="slidenum">
              <a:rPr lang="en-US" smtClean="0"/>
              <a:pPr/>
              <a:t>‹#›</a:t>
            </a:fld>
            <a:endParaRPr lang="en-US" dirty="0"/>
          </a:p>
        </p:txBody>
      </p:sp>
    </p:spTree>
    <p:extLst>
      <p:ext uri="{BB962C8B-B14F-4D97-AF65-F5344CB8AC3E}">
        <p14:creationId xmlns:p14="http://schemas.microsoft.com/office/powerpoint/2010/main" val="2863239634"/>
      </p:ext>
    </p:extLst>
  </p:cSld>
  <p:clrMapOvr>
    <a:masterClrMapping/>
  </p:clrMapOvr>
  <p:extLst>
    <p:ext uri="{DCECCB84-F9BA-43D5-87BE-67443E8EF086}">
      <p15:sldGuideLst xmlns:p15="http://schemas.microsoft.com/office/powerpoint/2012/main">
        <p15:guide id="1" orient="horz" pos="3776" userDrawn="1">
          <p15:clr>
            <a:srgbClr val="5ACBF0"/>
          </p15:clr>
        </p15:guide>
        <p15:guide id="2" orient="horz" pos="344" userDrawn="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63F147AB-BC07-4B04-AF4C-C611763A1EAE}"/>
              </a:ext>
            </a:extLst>
          </p:cNvPr>
          <p:cNvSpPr txBox="1"/>
          <p:nvPr userDrawn="1"/>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Closing</a:t>
            </a:r>
          </a:p>
        </p:txBody>
      </p:sp>
      <p:cxnSp>
        <p:nvCxnSpPr>
          <p:cNvPr id="4" name="Arrow">
            <a:extLst>
              <a:ext uri="{FF2B5EF4-FFF2-40B4-BE49-F238E27FC236}">
                <a16:creationId xmlns:a16="http://schemas.microsoft.com/office/drawing/2014/main" id="{C96135BB-E1DE-4F71-B831-68F8DC213F8C}"/>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8407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Warm White Background">
            <a:extLst>
              <a:ext uri="{FF2B5EF4-FFF2-40B4-BE49-F238E27FC236}">
                <a16:creationId xmlns:a16="http://schemas.microsoft.com/office/drawing/2014/main" id="{7C3A9A97-61E4-4883-B3FD-88A5E8E0FF70}"/>
              </a:ext>
              <a:ext uri="{C183D7F6-B498-43B3-948B-1728B52AA6E4}">
                <adec:decorative xmlns:adec="http://schemas.microsoft.com/office/drawing/2017/decorative" val="1"/>
              </a:ext>
            </a:extLst>
          </p:cNvPr>
          <p:cNvSpPr/>
          <p:nvPr userDrawn="1"/>
        </p:nvSpPr>
        <p:spPr bwMode="gray">
          <a:xfrm>
            <a:off x="184404" y="195606"/>
            <a:ext cx="11823192" cy="6492240"/>
          </a:xfrm>
          <a:prstGeom prst="roundRect">
            <a:avLst>
              <a:gd name="adj" fmla="val 1011"/>
            </a:avLst>
          </a:prstGeom>
          <a:solidFill>
            <a:srgbClr val="FBF9F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pic>
        <p:nvPicPr>
          <p:cNvPr id="6" name="Optum Logo" descr="Optum">
            <a:extLst>
              <a:ext uri="{FF2B5EF4-FFF2-40B4-BE49-F238E27FC236}">
                <a16:creationId xmlns:a16="http://schemas.microsoft.com/office/drawing/2014/main" id="{89BF741E-7372-4DA5-9FBB-22AB498402A5}"/>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051940" y="2837147"/>
            <a:ext cx="4088119" cy="1183707"/>
          </a:xfrm>
          <a:prstGeom prst="rect">
            <a:avLst/>
          </a:prstGeom>
        </p:spPr>
      </p:pic>
      <p:sp>
        <p:nvSpPr>
          <p:cNvPr id="2" name="Boilerplate">
            <a:extLst>
              <a:ext uri="{FF2B5EF4-FFF2-40B4-BE49-F238E27FC236}">
                <a16:creationId xmlns:a16="http://schemas.microsoft.com/office/drawing/2014/main" id="{F434C37E-0BDD-EC57-3BDA-5E095F4755E0}"/>
              </a:ext>
            </a:extLst>
          </p:cNvPr>
          <p:cNvSpPr txBox="1"/>
          <p:nvPr userDrawn="1"/>
        </p:nvSpPr>
        <p:spPr bwMode="gray">
          <a:xfrm>
            <a:off x="3671490" y="5177372"/>
            <a:ext cx="4849020" cy="1192634"/>
          </a:xfrm>
          <a:prstGeom prst="rect">
            <a:avLst/>
          </a:prstGeom>
          <a:noFill/>
        </p:spPr>
        <p:txBody>
          <a:bodyPr vert="horz" wrap="square" lIns="0" tIns="0" rIns="0" bIns="0" rtlCol="0">
            <a:spAutoFit/>
          </a:bodyPr>
          <a:lstStyle/>
          <a:p>
            <a:pPr algn="ctr">
              <a:spcBef>
                <a:spcPts val="300"/>
              </a:spcBef>
            </a:pPr>
            <a:r>
              <a:rPr lang="en-US" sz="700" b="1" spc="-20" baseline="0" noProof="0" dirty="0">
                <a:solidFill>
                  <a:schemeClr val="tx1"/>
                </a:solidFill>
              </a:rPr>
              <a:t>Calm Health should not be used for urgent care needs. If you are experiencing a medical emergency, </a:t>
            </a:r>
            <a:br>
              <a:rPr lang="en-US" sz="700" b="1" spc="-20" baseline="0" noProof="0" dirty="0">
                <a:solidFill>
                  <a:schemeClr val="tx1"/>
                </a:solidFill>
              </a:rPr>
            </a:br>
            <a:r>
              <a:rPr lang="en-US" sz="700" b="1" spc="-20" baseline="0" noProof="0" dirty="0">
                <a:solidFill>
                  <a:schemeClr val="tx1"/>
                </a:solidFill>
              </a:rPr>
              <a:t>call 911 or go to the nearest emergency room. </a:t>
            </a:r>
            <a:r>
              <a:rPr lang="en-US" sz="700" b="0" spc="-20" baseline="0" noProof="0" dirty="0">
                <a:solidFill>
                  <a:schemeClr val="tx1"/>
                </a:solidFill>
              </a:rPr>
              <a:t>If you are experiencing a non-life-threatening mental health crisis, call or text 988. </a:t>
            </a:r>
            <a:br>
              <a:rPr lang="en-US" sz="700" b="0" spc="-20" baseline="0" noProof="0" dirty="0">
                <a:solidFill>
                  <a:schemeClr val="tx1"/>
                </a:solidFill>
              </a:rPr>
            </a:br>
            <a:r>
              <a:rPr lang="en-US" sz="700" b="0" spc="-20" baseline="0" noProof="0" dirty="0">
                <a:solidFill>
                  <a:schemeClr val="tx1"/>
                </a:solidFill>
              </a:rPr>
              <a:t>Calm Health is not intended to diagnose or treat depression, anxiety or any other mental or physical health condition. The use of Calm Health is not a substitute for care by a physician or other health care provider. Any questions that you may have regarding the diagnosis, care or treatment of a health condition should be directed to your physician or health care provider. Calm Health is a mental wellness product. Participation is voluntary and subject to the Calm Health terms of use. </a:t>
            </a:r>
          </a:p>
          <a:p>
            <a:pPr algn="ctr">
              <a:spcBef>
                <a:spcPts val="300"/>
              </a:spcBef>
            </a:pPr>
            <a:r>
              <a:rPr lang="en-US" sz="700" b="0" spc="-20" baseline="0" noProof="0" dirty="0">
                <a:solidFill>
                  <a:schemeClr val="tx1"/>
                </a:solidFill>
              </a:rPr>
              <a:t>Optum is a registered trademark of Optum, Inc. in the U.S. and other jurisdictions. All other trademarks are the property of their respective owners. Because we are continuously improving our products and services, Optum reserves the right to change specifications without prior notice. Optum is an equal opportunity employer. </a:t>
            </a:r>
            <a:endParaRPr lang="en-US" sz="700" b="1" spc="-20" baseline="0" noProof="0" dirty="0">
              <a:solidFill>
                <a:schemeClr val="tx1"/>
              </a:solidFill>
            </a:endParaRPr>
          </a:p>
          <a:p>
            <a:pPr algn="ctr">
              <a:spcBef>
                <a:spcPts val="600"/>
              </a:spcBef>
            </a:pPr>
            <a:r>
              <a:rPr lang="en-US" sz="700" b="0" i="0" u="none" baseline="0" dirty="0">
                <a:solidFill>
                  <a:schemeClr val="tx1"/>
                </a:solidFill>
                <a:latin typeface="+mn-lt"/>
              </a:rPr>
              <a:t>© 2026 Optum, Inc. All rights reserved. WF20976804 356208-022026 OHC</a:t>
            </a:r>
          </a:p>
        </p:txBody>
      </p:sp>
    </p:spTree>
    <p:extLst>
      <p:ext uri="{BB962C8B-B14F-4D97-AF65-F5344CB8AC3E}">
        <p14:creationId xmlns:p14="http://schemas.microsoft.com/office/powerpoint/2010/main" val="20041023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losing Slide - Alt">
    <p:spTree>
      <p:nvGrpSpPr>
        <p:cNvPr id="1" name=""/>
        <p:cNvGrpSpPr/>
        <p:nvPr/>
      </p:nvGrpSpPr>
      <p:grpSpPr>
        <a:xfrm>
          <a:off x="0" y="0"/>
          <a:ext cx="0" cy="0"/>
          <a:chOff x="0" y="0"/>
          <a:chExt cx="0" cy="0"/>
        </a:xfrm>
      </p:grpSpPr>
      <p:sp>
        <p:nvSpPr>
          <p:cNvPr id="13" name="Warm White Background">
            <a:extLst>
              <a:ext uri="{FF2B5EF4-FFF2-40B4-BE49-F238E27FC236}">
                <a16:creationId xmlns:a16="http://schemas.microsoft.com/office/drawing/2014/main" id="{7C3A9A97-61E4-4883-B3FD-88A5E8E0FF70}"/>
              </a:ext>
              <a:ext uri="{C183D7F6-B498-43B3-948B-1728B52AA6E4}">
                <adec:decorative xmlns:adec="http://schemas.microsoft.com/office/drawing/2017/decorative" val="1"/>
              </a:ext>
            </a:extLst>
          </p:cNvPr>
          <p:cNvSpPr/>
          <p:nvPr userDrawn="1"/>
        </p:nvSpPr>
        <p:spPr bwMode="gray">
          <a:xfrm>
            <a:off x="184404" y="182880"/>
            <a:ext cx="11823192" cy="6492240"/>
          </a:xfrm>
          <a:prstGeom prst="roundRect">
            <a:avLst>
              <a:gd name="adj" fmla="val 1011"/>
            </a:avLst>
          </a:prstGeom>
          <a:solidFill>
            <a:srgbClr val="FBF9F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eaLnBrk="1" fontAlgn="auto" hangingPunct="1">
              <a:lnSpc>
                <a:spcPct val="100000"/>
              </a:lnSpc>
              <a:spcBef>
                <a:spcPts val="0"/>
              </a:spcBef>
              <a:spcAft>
                <a:spcPts val="0"/>
              </a:spcAft>
            </a:pPr>
            <a:endParaRPr lang="en-US" sz="1400" b="0" i="0" u="none" baseline="0" dirty="0">
              <a:solidFill>
                <a:srgbClr val="FFFFFF"/>
              </a:solidFill>
            </a:endParaRPr>
          </a:p>
        </p:txBody>
      </p:sp>
      <p:sp>
        <p:nvSpPr>
          <p:cNvPr id="10" name="Optum Logo" descr="Optum">
            <a:extLst>
              <a:ext uri="{FF2B5EF4-FFF2-40B4-BE49-F238E27FC236}">
                <a16:creationId xmlns:a16="http://schemas.microsoft.com/office/drawing/2014/main" id="{1A7A9804-2478-CD00-E2AF-A61CDE018953}"/>
              </a:ext>
              <a:ext uri="{C183D7F6-B498-43B3-948B-1728B52AA6E4}">
                <adec:decorative xmlns:adec="http://schemas.microsoft.com/office/drawing/2017/decorative" val="0"/>
              </a:ext>
            </a:extLst>
          </p:cNvPr>
          <p:cNvSpPr/>
          <p:nvPr/>
        </p:nvSpPr>
        <p:spPr bwMode="gray">
          <a:xfrm>
            <a:off x="184404" y="1349116"/>
            <a:ext cx="11823192" cy="3534131"/>
          </a:xfrm>
          <a:custGeom>
            <a:avLst/>
            <a:gdLst>
              <a:gd name="connsiteX0" fmla="*/ 3997943 w 11823192"/>
              <a:gd name="connsiteY0" fmla="*/ 1184415 h 3534131"/>
              <a:gd name="connsiteX1" fmla="*/ 3511808 w 11823192"/>
              <a:gd name="connsiteY1" fmla="*/ 1697581 h 3534131"/>
              <a:gd name="connsiteX2" fmla="*/ 3997943 w 11823192"/>
              <a:gd name="connsiteY2" fmla="*/ 2214536 h 3534131"/>
              <a:gd name="connsiteX3" fmla="*/ 4480290 w 11823192"/>
              <a:gd name="connsiteY3" fmla="*/ 1697581 h 3534131"/>
              <a:gd name="connsiteX4" fmla="*/ 3997943 w 11823192"/>
              <a:gd name="connsiteY4" fmla="*/ 1184415 h 3534131"/>
              <a:gd name="connsiteX5" fmla="*/ 6725845 w 11823192"/>
              <a:gd name="connsiteY5" fmla="*/ 663672 h 3534131"/>
              <a:gd name="connsiteX6" fmla="*/ 7397273 w 11823192"/>
              <a:gd name="connsiteY6" fmla="*/ 663672 h 3534131"/>
              <a:gd name="connsiteX7" fmla="*/ 7397273 w 11823192"/>
              <a:gd name="connsiteY7" fmla="*/ 1925406 h 3534131"/>
              <a:gd name="connsiteX8" fmla="*/ 7690538 w 11823192"/>
              <a:gd name="connsiteY8" fmla="*/ 2222457 h 3534131"/>
              <a:gd name="connsiteX9" fmla="*/ 7983804 w 11823192"/>
              <a:gd name="connsiteY9" fmla="*/ 1925406 h 3534131"/>
              <a:gd name="connsiteX10" fmla="*/ 7983804 w 11823192"/>
              <a:gd name="connsiteY10" fmla="*/ 663672 h 3534131"/>
              <a:gd name="connsiteX11" fmla="*/ 8655232 w 11823192"/>
              <a:gd name="connsiteY11" fmla="*/ 663672 h 3534131"/>
              <a:gd name="connsiteX12" fmla="*/ 8655232 w 11823192"/>
              <a:gd name="connsiteY12" fmla="*/ 1944521 h 3534131"/>
              <a:gd name="connsiteX13" fmla="*/ 8654887 w 11823192"/>
              <a:gd name="connsiteY13" fmla="*/ 1944521 h 3534131"/>
              <a:gd name="connsiteX14" fmla="*/ 7690366 w 11823192"/>
              <a:gd name="connsiteY14" fmla="*/ 2777986 h 3534131"/>
              <a:gd name="connsiteX15" fmla="*/ 6725845 w 11823192"/>
              <a:gd name="connsiteY15" fmla="*/ 1944521 h 3534131"/>
              <a:gd name="connsiteX16" fmla="*/ 1227678 w 11823192"/>
              <a:gd name="connsiteY16" fmla="*/ 640425 h 3534131"/>
              <a:gd name="connsiteX17" fmla="*/ 525426 w 11823192"/>
              <a:gd name="connsiteY17" fmla="*/ 1381244 h 3534131"/>
              <a:gd name="connsiteX18" fmla="*/ 1227678 w 11823192"/>
              <a:gd name="connsiteY18" fmla="*/ 2122063 h 3534131"/>
              <a:gd name="connsiteX19" fmla="*/ 1929931 w 11823192"/>
              <a:gd name="connsiteY19" fmla="*/ 1381244 h 3534131"/>
              <a:gd name="connsiteX20" fmla="*/ 1227678 w 11823192"/>
              <a:gd name="connsiteY20" fmla="*/ 640425 h 3534131"/>
              <a:gd name="connsiteX21" fmla="*/ 10086256 w 11823192"/>
              <a:gd name="connsiteY21" fmla="*/ 632848 h 3534131"/>
              <a:gd name="connsiteX22" fmla="*/ 10676576 w 11823192"/>
              <a:gd name="connsiteY22" fmla="*/ 968472 h 3534131"/>
              <a:gd name="connsiteX23" fmla="*/ 11309258 w 11823192"/>
              <a:gd name="connsiteY23" fmla="*/ 632848 h 3534131"/>
              <a:gd name="connsiteX24" fmla="*/ 11728549 w 11823192"/>
              <a:gd name="connsiteY24" fmla="*/ 762880 h 3534131"/>
              <a:gd name="connsiteX25" fmla="*/ 11823192 w 11823192"/>
              <a:gd name="connsiteY25" fmla="*/ 851969 h 3534131"/>
              <a:gd name="connsiteX26" fmla="*/ 11823192 w 11823192"/>
              <a:gd name="connsiteY26" fmla="*/ 2731835 h 3534131"/>
              <a:gd name="connsiteX27" fmla="*/ 11340082 w 11823192"/>
              <a:gd name="connsiteY27" fmla="*/ 2731835 h 3534131"/>
              <a:gd name="connsiteX28" fmla="*/ 11340082 w 11823192"/>
              <a:gd name="connsiteY28" fmla="*/ 1500925 h 3534131"/>
              <a:gd name="connsiteX29" fmla="*/ 11058355 w 11823192"/>
              <a:gd name="connsiteY29" fmla="*/ 1180627 h 3534131"/>
              <a:gd name="connsiteX30" fmla="*/ 10776627 w 11823192"/>
              <a:gd name="connsiteY30" fmla="*/ 1500925 h 3534131"/>
              <a:gd name="connsiteX31" fmla="*/ 10776627 w 11823192"/>
              <a:gd name="connsiteY31" fmla="*/ 2731663 h 3534131"/>
              <a:gd name="connsiteX32" fmla="*/ 10109160 w 11823192"/>
              <a:gd name="connsiteY32" fmla="*/ 2731663 h 3534131"/>
              <a:gd name="connsiteX33" fmla="*/ 10109160 w 11823192"/>
              <a:gd name="connsiteY33" fmla="*/ 1500925 h 3534131"/>
              <a:gd name="connsiteX34" fmla="*/ 9827432 w 11823192"/>
              <a:gd name="connsiteY34" fmla="*/ 1180627 h 3534131"/>
              <a:gd name="connsiteX35" fmla="*/ 9545705 w 11823192"/>
              <a:gd name="connsiteY35" fmla="*/ 1500925 h 3534131"/>
              <a:gd name="connsiteX36" fmla="*/ 9545705 w 11823192"/>
              <a:gd name="connsiteY36" fmla="*/ 2731663 h 3534131"/>
              <a:gd name="connsiteX37" fmla="*/ 8878581 w 11823192"/>
              <a:gd name="connsiteY37" fmla="*/ 2731663 h 3534131"/>
              <a:gd name="connsiteX38" fmla="*/ 8878581 w 11823192"/>
              <a:gd name="connsiteY38" fmla="*/ 663672 h 3534131"/>
              <a:gd name="connsiteX39" fmla="*/ 9534511 w 11823192"/>
              <a:gd name="connsiteY39" fmla="*/ 663672 h 3534131"/>
              <a:gd name="connsiteX40" fmla="*/ 9538299 w 11823192"/>
              <a:gd name="connsiteY40" fmla="*/ 910612 h 3534131"/>
              <a:gd name="connsiteX41" fmla="*/ 10086256 w 11823192"/>
              <a:gd name="connsiteY41" fmla="*/ 632848 h 3534131"/>
              <a:gd name="connsiteX42" fmla="*/ 4152239 w 11823192"/>
              <a:gd name="connsiteY42" fmla="*/ 632675 h 3534131"/>
              <a:gd name="connsiteX43" fmla="*/ 5151545 w 11823192"/>
              <a:gd name="connsiteY43" fmla="*/ 1697581 h 3534131"/>
              <a:gd name="connsiteX44" fmla="*/ 4152239 w 11823192"/>
              <a:gd name="connsiteY44" fmla="*/ 2766276 h 3534131"/>
              <a:gd name="connsiteX45" fmla="*/ 3511808 w 11823192"/>
              <a:gd name="connsiteY45" fmla="*/ 2515548 h 3534131"/>
              <a:gd name="connsiteX46" fmla="*/ 3511808 w 11823192"/>
              <a:gd name="connsiteY46" fmla="*/ 3534131 h 3534131"/>
              <a:gd name="connsiteX47" fmla="*/ 2840552 w 11823192"/>
              <a:gd name="connsiteY47" fmla="*/ 3534131 h 3534131"/>
              <a:gd name="connsiteX48" fmla="*/ 2840552 w 11823192"/>
              <a:gd name="connsiteY48" fmla="*/ 663500 h 3534131"/>
              <a:gd name="connsiteX49" fmla="*/ 3488732 w 11823192"/>
              <a:gd name="connsiteY49" fmla="*/ 663500 h 3534131"/>
              <a:gd name="connsiteX50" fmla="*/ 3492521 w 11823192"/>
              <a:gd name="connsiteY50" fmla="*/ 902690 h 3534131"/>
              <a:gd name="connsiteX51" fmla="*/ 4152239 w 11823192"/>
              <a:gd name="connsiteY51" fmla="*/ 632675 h 3534131"/>
              <a:gd name="connsiteX52" fmla="*/ 5325128 w 11823192"/>
              <a:gd name="connsiteY52" fmla="*/ 135007 h 3534131"/>
              <a:gd name="connsiteX53" fmla="*/ 5992596 w 11823192"/>
              <a:gd name="connsiteY53" fmla="*/ 135007 h 3534131"/>
              <a:gd name="connsiteX54" fmla="*/ 5992596 w 11823192"/>
              <a:gd name="connsiteY54" fmla="*/ 663672 h 3534131"/>
              <a:gd name="connsiteX55" fmla="*/ 6544341 w 11823192"/>
              <a:gd name="connsiteY55" fmla="*/ 663672 h 3534131"/>
              <a:gd name="connsiteX56" fmla="*/ 6544341 w 11823192"/>
              <a:gd name="connsiteY56" fmla="*/ 1196125 h 3534131"/>
              <a:gd name="connsiteX57" fmla="*/ 5992596 w 11823192"/>
              <a:gd name="connsiteY57" fmla="*/ 1196125 h 3534131"/>
              <a:gd name="connsiteX58" fmla="*/ 5992596 w 11823192"/>
              <a:gd name="connsiteY58" fmla="*/ 1936772 h 3534131"/>
              <a:gd name="connsiteX59" fmla="*/ 6289650 w 11823192"/>
              <a:gd name="connsiteY59" fmla="*/ 2206787 h 3534131"/>
              <a:gd name="connsiteX60" fmla="*/ 6544341 w 11823192"/>
              <a:gd name="connsiteY60" fmla="*/ 2164425 h 3534131"/>
              <a:gd name="connsiteX61" fmla="*/ 6544341 w 11823192"/>
              <a:gd name="connsiteY61" fmla="*/ 2693089 h 3534131"/>
              <a:gd name="connsiteX62" fmla="*/ 6119855 w 11823192"/>
              <a:gd name="connsiteY62" fmla="*/ 2762487 h 3534131"/>
              <a:gd name="connsiteX63" fmla="*/ 5325128 w 11823192"/>
              <a:gd name="connsiteY63" fmla="*/ 1990844 h 3534131"/>
              <a:gd name="connsiteX64" fmla="*/ 1227678 w 11823192"/>
              <a:gd name="connsiteY64" fmla="*/ 0 h 3534131"/>
              <a:gd name="connsiteX65" fmla="*/ 2639761 w 11823192"/>
              <a:gd name="connsiteY65" fmla="*/ 1381244 h 3534131"/>
              <a:gd name="connsiteX66" fmla="*/ 1227678 w 11823192"/>
              <a:gd name="connsiteY66" fmla="*/ 2762487 h 3534131"/>
              <a:gd name="connsiteX67" fmla="*/ 53840 w 11823192"/>
              <a:gd name="connsiteY67" fmla="*/ 2155714 h 3534131"/>
              <a:gd name="connsiteX68" fmla="*/ 0 w 11823192"/>
              <a:gd name="connsiteY68" fmla="*/ 2068189 h 3534131"/>
              <a:gd name="connsiteX69" fmla="*/ 0 w 11823192"/>
              <a:gd name="connsiteY69" fmla="*/ 694299 h 3534131"/>
              <a:gd name="connsiteX70" fmla="*/ 53840 w 11823192"/>
              <a:gd name="connsiteY70" fmla="*/ 606774 h 3534131"/>
              <a:gd name="connsiteX71" fmla="*/ 1227678 w 11823192"/>
              <a:gd name="connsiteY71" fmla="*/ 0 h 353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823192" h="3534131">
                <a:moveTo>
                  <a:pt x="3997943" y="1184415"/>
                </a:moveTo>
                <a:cubicBezTo>
                  <a:pt x="3727925" y="1184415"/>
                  <a:pt x="3511808" y="1404319"/>
                  <a:pt x="3511808" y="1697581"/>
                </a:cubicBezTo>
                <a:cubicBezTo>
                  <a:pt x="3511808" y="1994632"/>
                  <a:pt x="3727925" y="2214536"/>
                  <a:pt x="3997943" y="2214536"/>
                </a:cubicBezTo>
                <a:cubicBezTo>
                  <a:pt x="4264172" y="2214536"/>
                  <a:pt x="4480290" y="1994632"/>
                  <a:pt x="4480290" y="1697581"/>
                </a:cubicBezTo>
                <a:cubicBezTo>
                  <a:pt x="4480290" y="1404491"/>
                  <a:pt x="4264172" y="1184415"/>
                  <a:pt x="3997943" y="1184415"/>
                </a:cubicBezTo>
                <a:close/>
                <a:moveTo>
                  <a:pt x="6725845" y="663672"/>
                </a:moveTo>
                <a:lnTo>
                  <a:pt x="7397273" y="663672"/>
                </a:lnTo>
                <a:lnTo>
                  <a:pt x="7397273" y="1925406"/>
                </a:lnTo>
                <a:cubicBezTo>
                  <a:pt x="7397273" y="2106737"/>
                  <a:pt x="7516956" y="2222457"/>
                  <a:pt x="7690538" y="2222457"/>
                </a:cubicBezTo>
                <a:cubicBezTo>
                  <a:pt x="7864121" y="2222457"/>
                  <a:pt x="7983804" y="2106737"/>
                  <a:pt x="7983804" y="1925406"/>
                </a:cubicBezTo>
                <a:lnTo>
                  <a:pt x="7983804" y="663672"/>
                </a:lnTo>
                <a:lnTo>
                  <a:pt x="8655232" y="663672"/>
                </a:lnTo>
                <a:lnTo>
                  <a:pt x="8655232" y="1944521"/>
                </a:lnTo>
                <a:lnTo>
                  <a:pt x="8654887" y="1944521"/>
                </a:lnTo>
                <a:cubicBezTo>
                  <a:pt x="8654887" y="2476974"/>
                  <a:pt x="8230401" y="2777986"/>
                  <a:pt x="7690366" y="2777986"/>
                </a:cubicBezTo>
                <a:cubicBezTo>
                  <a:pt x="7150159" y="2777986"/>
                  <a:pt x="6725845" y="2476974"/>
                  <a:pt x="6725845" y="1944521"/>
                </a:cubicBezTo>
                <a:close/>
                <a:moveTo>
                  <a:pt x="1227678" y="640425"/>
                </a:moveTo>
                <a:cubicBezTo>
                  <a:pt x="837978" y="640425"/>
                  <a:pt x="525426" y="956762"/>
                  <a:pt x="525426" y="1381244"/>
                </a:cubicBezTo>
                <a:cubicBezTo>
                  <a:pt x="525426" y="1805725"/>
                  <a:pt x="837978" y="2122063"/>
                  <a:pt x="1227678" y="2122063"/>
                </a:cubicBezTo>
                <a:cubicBezTo>
                  <a:pt x="1617379" y="2122063"/>
                  <a:pt x="1929931" y="1805725"/>
                  <a:pt x="1929931" y="1381244"/>
                </a:cubicBezTo>
                <a:cubicBezTo>
                  <a:pt x="1929931" y="956934"/>
                  <a:pt x="1617379" y="640425"/>
                  <a:pt x="1227678" y="640425"/>
                </a:cubicBezTo>
                <a:close/>
                <a:moveTo>
                  <a:pt x="10086256" y="632848"/>
                </a:moveTo>
                <a:cubicBezTo>
                  <a:pt x="10367985" y="632848"/>
                  <a:pt x="10568603" y="764067"/>
                  <a:pt x="10676576" y="968472"/>
                </a:cubicBezTo>
                <a:cubicBezTo>
                  <a:pt x="10807796" y="744608"/>
                  <a:pt x="11054738" y="632848"/>
                  <a:pt x="11309258" y="632848"/>
                </a:cubicBezTo>
                <a:cubicBezTo>
                  <a:pt x="11478514" y="632848"/>
                  <a:pt x="11619026" y="680602"/>
                  <a:pt x="11728549" y="762880"/>
                </a:cubicBezTo>
                <a:lnTo>
                  <a:pt x="11823192" y="851969"/>
                </a:lnTo>
                <a:lnTo>
                  <a:pt x="11823192" y="2731835"/>
                </a:lnTo>
                <a:lnTo>
                  <a:pt x="11340082" y="2731835"/>
                </a:lnTo>
                <a:lnTo>
                  <a:pt x="11340082" y="1500925"/>
                </a:lnTo>
                <a:cubicBezTo>
                  <a:pt x="11340082" y="1300308"/>
                  <a:pt x="11212823" y="1180627"/>
                  <a:pt x="11058355" y="1180627"/>
                </a:cubicBezTo>
                <a:cubicBezTo>
                  <a:pt x="10903887" y="1180627"/>
                  <a:pt x="10776627" y="1300308"/>
                  <a:pt x="10776627" y="1500925"/>
                </a:cubicBezTo>
                <a:lnTo>
                  <a:pt x="10776627" y="2731663"/>
                </a:lnTo>
                <a:lnTo>
                  <a:pt x="10109160" y="2731663"/>
                </a:lnTo>
                <a:lnTo>
                  <a:pt x="10109160" y="1500925"/>
                </a:lnTo>
                <a:cubicBezTo>
                  <a:pt x="10109160" y="1300308"/>
                  <a:pt x="9981900" y="1180627"/>
                  <a:pt x="9827432" y="1180627"/>
                </a:cubicBezTo>
                <a:cubicBezTo>
                  <a:pt x="9673136" y="1180627"/>
                  <a:pt x="9545705" y="1300308"/>
                  <a:pt x="9545705" y="1500925"/>
                </a:cubicBezTo>
                <a:lnTo>
                  <a:pt x="9545705" y="2731663"/>
                </a:lnTo>
                <a:lnTo>
                  <a:pt x="8878581" y="2731663"/>
                </a:lnTo>
                <a:lnTo>
                  <a:pt x="8878581" y="663672"/>
                </a:lnTo>
                <a:lnTo>
                  <a:pt x="9534511" y="663672"/>
                </a:lnTo>
                <a:lnTo>
                  <a:pt x="9538299" y="910612"/>
                </a:lnTo>
                <a:cubicBezTo>
                  <a:pt x="9669519" y="721532"/>
                  <a:pt x="9862389" y="632848"/>
                  <a:pt x="10086256" y="632848"/>
                </a:cubicBezTo>
                <a:close/>
                <a:moveTo>
                  <a:pt x="4152239" y="632675"/>
                </a:moveTo>
                <a:cubicBezTo>
                  <a:pt x="4711734" y="632675"/>
                  <a:pt x="5151545" y="1107268"/>
                  <a:pt x="5151545" y="1697581"/>
                </a:cubicBezTo>
                <a:cubicBezTo>
                  <a:pt x="5151545" y="2291683"/>
                  <a:pt x="4711734" y="2766276"/>
                  <a:pt x="4152239" y="2766276"/>
                </a:cubicBezTo>
                <a:cubicBezTo>
                  <a:pt x="3905297" y="2766276"/>
                  <a:pt x="3681602" y="2673803"/>
                  <a:pt x="3511808" y="2515548"/>
                </a:cubicBezTo>
                <a:lnTo>
                  <a:pt x="3511808" y="3534131"/>
                </a:lnTo>
                <a:lnTo>
                  <a:pt x="2840552" y="3534131"/>
                </a:lnTo>
                <a:lnTo>
                  <a:pt x="2840552" y="663500"/>
                </a:lnTo>
                <a:lnTo>
                  <a:pt x="3488732" y="663500"/>
                </a:lnTo>
                <a:lnTo>
                  <a:pt x="3492521" y="902690"/>
                </a:lnTo>
                <a:cubicBezTo>
                  <a:pt x="3666104" y="733070"/>
                  <a:pt x="3893759" y="632675"/>
                  <a:pt x="4152239" y="632675"/>
                </a:cubicBezTo>
                <a:close/>
                <a:moveTo>
                  <a:pt x="5325128" y="135007"/>
                </a:moveTo>
                <a:lnTo>
                  <a:pt x="5992596" y="135007"/>
                </a:lnTo>
                <a:lnTo>
                  <a:pt x="5992596" y="663672"/>
                </a:lnTo>
                <a:lnTo>
                  <a:pt x="6544341" y="663672"/>
                </a:lnTo>
                <a:lnTo>
                  <a:pt x="6544341" y="1196125"/>
                </a:lnTo>
                <a:lnTo>
                  <a:pt x="5992596" y="1196125"/>
                </a:lnTo>
                <a:lnTo>
                  <a:pt x="5992596" y="1936772"/>
                </a:lnTo>
                <a:cubicBezTo>
                  <a:pt x="5992596" y="2125679"/>
                  <a:pt x="6112106" y="2206787"/>
                  <a:pt x="6289650" y="2206787"/>
                </a:cubicBezTo>
                <a:cubicBezTo>
                  <a:pt x="6363009" y="2206787"/>
                  <a:pt x="6447906" y="2195249"/>
                  <a:pt x="6544341" y="2164425"/>
                </a:cubicBezTo>
                <a:lnTo>
                  <a:pt x="6544341" y="2693089"/>
                </a:lnTo>
                <a:cubicBezTo>
                  <a:pt x="6413120" y="2746989"/>
                  <a:pt x="6262613" y="2762487"/>
                  <a:pt x="6119855" y="2762487"/>
                </a:cubicBezTo>
                <a:cubicBezTo>
                  <a:pt x="5629932" y="2762487"/>
                  <a:pt x="5325128" y="2504010"/>
                  <a:pt x="5325128" y="1990844"/>
                </a:cubicBezTo>
                <a:close/>
                <a:moveTo>
                  <a:pt x="1227678" y="0"/>
                </a:moveTo>
                <a:cubicBezTo>
                  <a:pt x="2018617" y="0"/>
                  <a:pt x="2639761" y="613389"/>
                  <a:pt x="2639761" y="1381244"/>
                </a:cubicBezTo>
                <a:cubicBezTo>
                  <a:pt x="2639761" y="2149099"/>
                  <a:pt x="2018617" y="2762487"/>
                  <a:pt x="1227678" y="2762487"/>
                </a:cubicBezTo>
                <a:cubicBezTo>
                  <a:pt x="733342" y="2762487"/>
                  <a:pt x="305331" y="2522882"/>
                  <a:pt x="53840" y="2155714"/>
                </a:cubicBezTo>
                <a:lnTo>
                  <a:pt x="0" y="2068189"/>
                </a:lnTo>
                <a:lnTo>
                  <a:pt x="0" y="694299"/>
                </a:lnTo>
                <a:lnTo>
                  <a:pt x="53840" y="606774"/>
                </a:lnTo>
                <a:cubicBezTo>
                  <a:pt x="305331" y="239605"/>
                  <a:pt x="733342" y="0"/>
                  <a:pt x="1227678" y="0"/>
                </a:cubicBezTo>
                <a:close/>
              </a:path>
            </a:pathLst>
          </a:custGeom>
          <a:solidFill>
            <a:srgbClr val="FF612B"/>
          </a:solidFill>
          <a:ln w="16696" cap="flat">
            <a:noFill/>
            <a:prstDash val="solid"/>
            <a:miter/>
          </a:ln>
        </p:spPr>
        <p:txBody>
          <a:bodyPr rtlCol="0" anchor="ctr"/>
          <a:lstStyle/>
          <a:p>
            <a:endParaRPr lang="en-US" dirty="0"/>
          </a:p>
        </p:txBody>
      </p:sp>
      <p:sp>
        <p:nvSpPr>
          <p:cNvPr id="14" name="Boilerplate">
            <a:extLst>
              <a:ext uri="{FF2B5EF4-FFF2-40B4-BE49-F238E27FC236}">
                <a16:creationId xmlns:a16="http://schemas.microsoft.com/office/drawing/2014/main" id="{9EB9C69C-A308-416E-9EF4-CDCBABF60D86}"/>
              </a:ext>
            </a:extLst>
          </p:cNvPr>
          <p:cNvSpPr txBox="1"/>
          <p:nvPr userDrawn="1"/>
        </p:nvSpPr>
        <p:spPr bwMode="gray">
          <a:xfrm>
            <a:off x="3818873" y="5837129"/>
            <a:ext cx="4554255" cy="507831"/>
          </a:xfrm>
          <a:prstGeom prst="rect">
            <a:avLst/>
          </a:prstGeom>
          <a:noFill/>
        </p:spPr>
        <p:txBody>
          <a:bodyPr vert="horz" wrap="square" lIns="0" tIns="0" rIns="0" bIns="0" rtlCol="0">
            <a:spAutoFit/>
          </a:bodyPr>
          <a:lstStyle/>
          <a:p>
            <a:pPr algn="ctr">
              <a:spcBef>
                <a:spcPts val="600"/>
              </a:spcBef>
            </a:pPr>
            <a:r>
              <a:rPr lang="en-US" sz="700" b="0" i="0" u="none" baseline="0" dirty="0">
                <a:solidFill>
                  <a:schemeClr val="tx1"/>
                </a:solidFill>
                <a:latin typeface="+mn-lt"/>
              </a:rPr>
              <a:t>Optum is a registered trademark of Optum, Inc. in the U.S. and other jurisdictions. All other brand or product names are the property of their respective owners. Because we are continuously improving our products and services, Optum reserves the right to change specifications without prior notice. Optum is an equal opportunity employer.</a:t>
            </a:r>
          </a:p>
          <a:p>
            <a:pPr algn="ctr">
              <a:spcBef>
                <a:spcPts val="600"/>
              </a:spcBef>
            </a:pPr>
            <a:r>
              <a:rPr lang="en-US" sz="700" b="0" i="0" u="none" baseline="0" dirty="0">
                <a:solidFill>
                  <a:schemeClr val="tx1"/>
                </a:solidFill>
                <a:latin typeface="+mn-lt"/>
              </a:rPr>
              <a:t>© 2026 Optum, Inc. All rights reserved.</a:t>
            </a:r>
          </a:p>
        </p:txBody>
      </p:sp>
    </p:spTree>
    <p:extLst>
      <p:ext uri="{BB962C8B-B14F-4D97-AF65-F5344CB8AC3E}">
        <p14:creationId xmlns:p14="http://schemas.microsoft.com/office/powerpoint/2010/main" val="1025465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B0B3D229-4274-4EDF-910A-B6C2E87EC949}"/>
              </a:ext>
            </a:extLst>
          </p:cNvPr>
          <p:cNvSpPr txBox="1"/>
          <p:nvPr userDrawn="1"/>
        </p:nvSpPr>
        <p:spPr bwMode="gray">
          <a:xfrm>
            <a:off x="742998" y="312763"/>
            <a:ext cx="9891327" cy="6232475"/>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Layouts not for use.</a:t>
            </a:r>
          </a:p>
        </p:txBody>
      </p:sp>
      <p:cxnSp>
        <p:nvCxnSpPr>
          <p:cNvPr id="4" name="Arrow">
            <a:extLst>
              <a:ext uri="{FF2B5EF4-FFF2-40B4-BE49-F238E27FC236}">
                <a16:creationId xmlns:a16="http://schemas.microsoft.com/office/drawing/2014/main" id="{F3C0B7D9-B70B-4C5C-87F9-2330B866F444}"/>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3723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16AB501-2D32-4243-9F5D-C56CB3493024}"/>
              </a:ext>
            </a:extLst>
          </p:cNvPr>
          <p:cNvSpPr>
            <a:spLocks noGrp="1"/>
          </p:cNvSpPr>
          <p:nvPr>
            <p:ph type="title"/>
          </p:nvPr>
        </p:nvSpPr>
        <p:spPr bwMode="gray">
          <a:xfrm>
            <a:off x="467926" y="555639"/>
            <a:ext cx="9601200" cy="304699"/>
          </a:xfrm>
          <a:prstGeom prst="rect">
            <a:avLst/>
          </a:prstGeom>
        </p:spPr>
        <p:txBody>
          <a:bodyPr vert="horz" wrap="square" lIns="0" tIns="0" rIns="0" bIns="0" rtlCol="0" anchor="t" anchorCtr="0">
            <a:spAutoFit/>
          </a:bodyPr>
          <a:lstStyle/>
          <a:p>
            <a:r>
              <a:rPr lang="en-US" dirty="0"/>
              <a:t>Click to edit Primary title style</a:t>
            </a:r>
          </a:p>
        </p:txBody>
      </p:sp>
      <p:sp>
        <p:nvSpPr>
          <p:cNvPr id="3" name="Text Placeholder">
            <a:extLst>
              <a:ext uri="{FF2B5EF4-FFF2-40B4-BE49-F238E27FC236}">
                <a16:creationId xmlns:a16="http://schemas.microsoft.com/office/drawing/2014/main" id="{68E17BD5-C929-47AD-BA00-6B31C4591E22}"/>
              </a:ext>
            </a:extLst>
          </p:cNvPr>
          <p:cNvSpPr>
            <a:spLocks noGrp="1"/>
          </p:cNvSpPr>
          <p:nvPr>
            <p:ph type="body" idx="1"/>
          </p:nvPr>
        </p:nvSpPr>
        <p:spPr bwMode="gray">
          <a:xfrm>
            <a:off x="1524000" y="1468197"/>
            <a:ext cx="9144000" cy="3930085"/>
          </a:xfrm>
          <a:prstGeom prst="rect">
            <a:avLst/>
          </a:prstGeom>
        </p:spPr>
        <p:txBody>
          <a:bodyPr vert="horz" lIns="0" tIns="0" rIns="0" bIns="0" rtlCol="0">
            <a:normAutofit/>
          </a:bodyPr>
          <a:lstStyle/>
          <a:p>
            <a:pPr lvl="0"/>
            <a:r>
              <a:rPr lang="en-US" dirty="0"/>
              <a:t>Click to edit Primary text styles</a:t>
            </a:r>
          </a:p>
          <a:p>
            <a:pPr lvl="1"/>
            <a:r>
              <a:rPr lang="en-US" dirty="0"/>
              <a:t>Second level</a:t>
            </a:r>
          </a:p>
          <a:p>
            <a:pPr lvl="2"/>
            <a:r>
              <a:rPr lang="en-US" dirty="0"/>
              <a:t>Third level</a:t>
            </a:r>
          </a:p>
          <a:p>
            <a:pPr lvl="3"/>
            <a:r>
              <a:rPr lang="en-US" dirty="0"/>
              <a:t>Fourth level</a:t>
            </a:r>
          </a:p>
          <a:p>
            <a:pPr lvl="4"/>
            <a:r>
              <a:rPr lang="en-US" dirty="0"/>
              <a:t>Fifth level</a:t>
            </a:r>
          </a:p>
          <a:p>
            <a:pPr lvl="4"/>
            <a:r>
              <a:rPr lang="en-US" dirty="0"/>
              <a:t>Sixth level</a:t>
            </a:r>
          </a:p>
          <a:p>
            <a:pPr lvl="4"/>
            <a:r>
              <a:rPr lang="en-US" dirty="0"/>
              <a:t>Seventh level</a:t>
            </a:r>
          </a:p>
          <a:p>
            <a:pPr lvl="4"/>
            <a:r>
              <a:rPr lang="en-US" dirty="0"/>
              <a:t>Eighth level</a:t>
            </a:r>
          </a:p>
          <a:p>
            <a:pPr lvl="4"/>
            <a:r>
              <a:rPr lang="en-US" dirty="0"/>
              <a:t>Nineth level</a:t>
            </a:r>
          </a:p>
        </p:txBody>
      </p:sp>
      <p:pic>
        <p:nvPicPr>
          <p:cNvPr id="13" name="Optum Logo" descr="Optum">
            <a:extLst>
              <a:ext uri="{FF2B5EF4-FFF2-40B4-BE49-F238E27FC236}">
                <a16:creationId xmlns:a16="http://schemas.microsoft.com/office/drawing/2014/main" id="{EDF4E185-2777-43CD-A55D-4A19FED186A6}"/>
              </a:ext>
              <a:ext uri="{C183D7F6-B498-43B3-948B-1728B52AA6E4}">
                <adec:decorative xmlns:adec="http://schemas.microsoft.com/office/drawing/2017/decorative" val="0"/>
              </a:ext>
            </a:extLst>
          </p:cNvPr>
          <p:cNvPicPr>
            <a:picLocks noRot="1" noChangeAspect="1" noMove="1" noResize="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bwMode="gray">
          <a:xfrm>
            <a:off x="461961" y="6343650"/>
            <a:ext cx="773055" cy="223837"/>
          </a:xfrm>
          <a:prstGeom prst="rect">
            <a:avLst/>
          </a:prstGeom>
        </p:spPr>
      </p:pic>
      <p:sp>
        <p:nvSpPr>
          <p:cNvPr id="11" name="Page Number">
            <a:extLst>
              <a:ext uri="{FF2B5EF4-FFF2-40B4-BE49-F238E27FC236}">
                <a16:creationId xmlns:a16="http://schemas.microsoft.com/office/drawing/2014/main" id="{43B6C28E-DF9A-44F3-A9C1-829C74510E39}"/>
              </a:ext>
            </a:extLst>
          </p:cNvPr>
          <p:cNvSpPr txBox="1"/>
          <p:nvPr userDrawn="1"/>
        </p:nvSpPr>
        <p:spPr bwMode="gray">
          <a:xfrm>
            <a:off x="11576115" y="6394249"/>
            <a:ext cx="157094" cy="153888"/>
          </a:xfrm>
          <a:prstGeom prst="rect">
            <a:avLst/>
          </a:prstGeom>
          <a:noFill/>
        </p:spPr>
        <p:txBody>
          <a:bodyPr wrap="none" lIns="0" tIns="0" rIns="0" bIns="0" rtlCol="0">
            <a:spAutoFit/>
          </a:bodyPr>
          <a:lstStyle/>
          <a:p>
            <a:pPr algn="r"/>
            <a:fld id="{F5A598C3-6D56-4DAD-9460-40026567CEE1}" type="slidenum">
              <a:rPr lang="en-US" sz="1000" b="1" smtClean="0">
                <a:solidFill>
                  <a:schemeClr val="tx1"/>
                </a:solidFill>
              </a:rPr>
              <a:pPr algn="r"/>
              <a:t>‹#›</a:t>
            </a:fld>
            <a:endParaRPr lang="en-US" sz="1000" b="1" dirty="0">
              <a:solidFill>
                <a:schemeClr val="tx1"/>
              </a:solidFill>
            </a:endParaRPr>
          </a:p>
        </p:txBody>
      </p:sp>
      <p:sp>
        <p:nvSpPr>
          <p:cNvPr id="14" name="Copyright">
            <a:extLst>
              <a:ext uri="{FF2B5EF4-FFF2-40B4-BE49-F238E27FC236}">
                <a16:creationId xmlns:a16="http://schemas.microsoft.com/office/drawing/2014/main" id="{60BE7E32-782B-4635-9369-4283481B5B95}"/>
              </a:ext>
            </a:extLst>
          </p:cNvPr>
          <p:cNvSpPr txBox="1"/>
          <p:nvPr userDrawn="1"/>
        </p:nvSpPr>
        <p:spPr bwMode="gray">
          <a:xfrm>
            <a:off x="4699002" y="6431633"/>
            <a:ext cx="2793997" cy="107722"/>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20" normalizeH="0" baseline="0" noProof="0" dirty="0">
                <a:ln>
                  <a:noFill/>
                </a:ln>
                <a:solidFill>
                  <a:schemeClr val="accent4"/>
                </a:solidFill>
                <a:effectLst/>
                <a:uLnTx/>
                <a:uFillTx/>
                <a:latin typeface="+mn-lt"/>
                <a:ea typeface="+mn-ea"/>
                <a:cs typeface="+mn-cs"/>
              </a:rPr>
              <a:t>© 2026 Optum, Inc. All rights reserved. WF20976804 356208-022026 OHC</a:t>
            </a:r>
            <a:endParaRPr kumimoji="0" lang="en-US" sz="700" b="1" i="0" u="none" strike="noStrike" kern="1200" cap="none" spc="-20" normalizeH="0" baseline="0" noProof="0" dirty="0">
              <a:ln>
                <a:noFill/>
              </a:ln>
              <a:solidFill>
                <a:schemeClr val="accent4"/>
              </a:solidFill>
              <a:effectLst/>
              <a:uLnTx/>
              <a:uFillTx/>
              <a:latin typeface="+mn-lt"/>
              <a:ea typeface="+mn-ea"/>
              <a:cs typeface="+mn-cs"/>
            </a:endParaRPr>
          </a:p>
        </p:txBody>
      </p:sp>
      <p:sp>
        <p:nvSpPr>
          <p:cNvPr id="5" name="Footer Placeholder">
            <a:extLst>
              <a:ext uri="{FF2B5EF4-FFF2-40B4-BE49-F238E27FC236}">
                <a16:creationId xmlns:a16="http://schemas.microsoft.com/office/drawing/2014/main" id="{C134DC45-7B06-4349-A773-6C8765250867}"/>
              </a:ext>
            </a:extLst>
          </p:cNvPr>
          <p:cNvSpPr>
            <a:spLocks noGrp="1"/>
          </p:cNvSpPr>
          <p:nvPr>
            <p:ph type="ftr" sz="quarter" idx="3"/>
          </p:nvPr>
        </p:nvSpPr>
        <p:spPr bwMode="gray">
          <a:xfrm>
            <a:off x="0" y="7120415"/>
            <a:ext cx="1155766" cy="30778"/>
          </a:xfrm>
          <a:prstGeom prst="rect">
            <a:avLst/>
          </a:prstGeom>
        </p:spPr>
        <p:txBody>
          <a:bodyPr vert="horz" wrap="none" lIns="0" tIns="0" rIns="0" bIns="0" rtlCol="0" anchor="ctr">
            <a:spAutoFit/>
          </a:bodyPr>
          <a:lstStyle>
            <a:lvl1pPr algn="l">
              <a:defRPr sz="200" spc="0" baseline="0">
                <a:solidFill>
                  <a:schemeClr val="tx1"/>
                </a:solidFill>
              </a:defRPr>
            </a:lvl1pPr>
          </a:lstStyle>
          <a:p>
            <a:r>
              <a:rPr lang="en-US" dirty="0"/>
              <a:t>Confidential property of Optum. Do not distribute or reproduce without express permission from Optum.</a:t>
            </a:r>
          </a:p>
        </p:txBody>
      </p:sp>
      <p:sp>
        <p:nvSpPr>
          <p:cNvPr id="6" name="Slide Number Placeholder">
            <a:extLst>
              <a:ext uri="{FF2B5EF4-FFF2-40B4-BE49-F238E27FC236}">
                <a16:creationId xmlns:a16="http://schemas.microsoft.com/office/drawing/2014/main" id="{0C930D79-CD36-49F3-BF41-A3B38F3193DB}"/>
              </a:ext>
            </a:extLst>
          </p:cNvPr>
          <p:cNvSpPr>
            <a:spLocks noGrp="1"/>
          </p:cNvSpPr>
          <p:nvPr>
            <p:ph type="sldNum" sz="quarter" idx="4"/>
          </p:nvPr>
        </p:nvSpPr>
        <p:spPr bwMode="gray">
          <a:xfrm>
            <a:off x="0" y="7221433"/>
            <a:ext cx="914400" cy="30778"/>
          </a:xfrm>
          <a:prstGeom prst="rect">
            <a:avLst/>
          </a:prstGeom>
        </p:spPr>
        <p:txBody>
          <a:bodyPr vert="horz" lIns="0" tIns="0" rIns="0" bIns="0" rtlCol="0" anchor="ctr">
            <a:spAutoFit/>
          </a:bodyPr>
          <a:lstStyle>
            <a:lvl1pPr algn="l">
              <a:defRPr sz="200">
                <a:solidFill>
                  <a:schemeClr val="tx1"/>
                </a:solidFill>
              </a:defRPr>
            </a:lvl1pPr>
          </a:lstStyle>
          <a:p>
            <a:fld id="{03805D93-7D4B-4CBC-BABC-3A8AC08CB7F4}" type="slidenum">
              <a:rPr lang="en-US" smtClean="0"/>
              <a:pPr/>
              <a:t>‹#›</a:t>
            </a:fld>
            <a:endParaRPr lang="en-US" dirty="0"/>
          </a:p>
        </p:txBody>
      </p:sp>
      <p:sp>
        <p:nvSpPr>
          <p:cNvPr id="4" name="Date Placeholder">
            <a:extLst>
              <a:ext uri="{FF2B5EF4-FFF2-40B4-BE49-F238E27FC236}">
                <a16:creationId xmlns:a16="http://schemas.microsoft.com/office/drawing/2014/main" id="{CF36062A-1655-4530-ACBD-3C58ED2B33A6}"/>
              </a:ext>
              <a:ext uri="{C183D7F6-B498-43B3-948B-1728B52AA6E4}">
                <adec:decorative xmlns:adec="http://schemas.microsoft.com/office/drawing/2017/decorative" val="0"/>
              </a:ext>
            </a:extLst>
          </p:cNvPr>
          <p:cNvSpPr>
            <a:spLocks noGrp="1"/>
          </p:cNvSpPr>
          <p:nvPr>
            <p:ph type="dt" sz="half" idx="2"/>
          </p:nvPr>
        </p:nvSpPr>
        <p:spPr bwMode="gray">
          <a:xfrm>
            <a:off x="0" y="7170924"/>
            <a:ext cx="914400" cy="30778"/>
          </a:xfrm>
          <a:prstGeom prst="rect">
            <a:avLst/>
          </a:prstGeom>
        </p:spPr>
        <p:txBody>
          <a:bodyPr vert="horz" lIns="0" tIns="0" rIns="0" bIns="0" rtlCol="0" anchor="ctr">
            <a:spAutoFit/>
          </a:bodyPr>
          <a:lstStyle>
            <a:lvl1pPr algn="l">
              <a:defRPr sz="200">
                <a:solidFill>
                  <a:schemeClr val="tx1"/>
                </a:solidFill>
              </a:defRPr>
            </a:lvl1pPr>
          </a:lstStyle>
          <a:p>
            <a:fld id="{830A57F3-210F-48D5-90D0-3AA9C6D87045}" type="datetime1">
              <a:rPr lang="en-US" smtClean="0"/>
              <a:t>6/16/2026</a:t>
            </a:fld>
            <a:endParaRPr lang="en-US" dirty="0"/>
          </a:p>
        </p:txBody>
      </p:sp>
    </p:spTree>
    <p:extLst>
      <p:ext uri="{BB962C8B-B14F-4D97-AF65-F5344CB8AC3E}">
        <p14:creationId xmlns:p14="http://schemas.microsoft.com/office/powerpoint/2010/main" val="3529229862"/>
      </p:ext>
    </p:extLst>
  </p:cSld>
  <p:clrMap bg1="lt1" tx1="dk1" bg2="lt2" tx2="dk2" accent1="accent1" accent2="accent2" accent3="accent3" accent4="accent4" accent5="accent5" accent6="accent6" hlink="hlink" folHlink="folHlink"/>
  <p:sldLayoutIdLst>
    <p:sldLayoutId id="2147483670" r:id="rId1"/>
    <p:sldLayoutId id="2147483675" r:id="rId2"/>
    <p:sldLayoutId id="2147483708" r:id="rId3"/>
    <p:sldLayoutId id="2147483709" r:id="rId4"/>
    <p:sldLayoutId id="2147483710" r:id="rId5"/>
    <p:sldLayoutId id="2147483742" r:id="rId6"/>
    <p:sldLayoutId id="2147483743" r:id="rId7"/>
    <p:sldLayoutId id="2147483745" r:id="rId8"/>
    <p:sldLayoutId id="2147483676" r:id="rId9"/>
    <p:sldLayoutId id="2147483685" r:id="rId10"/>
    <p:sldLayoutId id="2147483684" r:id="rId11"/>
    <p:sldLayoutId id="2147483746" r:id="rId12"/>
    <p:sldLayoutId id="2147483747" r:id="rId13"/>
    <p:sldLayoutId id="2147483749" r:id="rId14"/>
    <p:sldLayoutId id="2147483750" r:id="rId15"/>
    <p:sldLayoutId id="2147483751" r:id="rId16"/>
    <p:sldLayoutId id="2147483753" r:id="rId17"/>
    <p:sldLayoutId id="2147483754" r:id="rId18"/>
    <p:sldLayoutId id="2147483757" r:id="rId19"/>
    <p:sldLayoutId id="2147483758" r:id="rId20"/>
    <p:sldLayoutId id="2147483760" r:id="rId21"/>
    <p:sldLayoutId id="2147483761" r:id="rId22"/>
    <p:sldLayoutId id="2147483677" r:id="rId23"/>
    <p:sldLayoutId id="2147483654" r:id="rId24"/>
    <p:sldLayoutId id="2147483739" r:id="rId25"/>
    <p:sldLayoutId id="2147483662" r:id="rId26"/>
    <p:sldLayoutId id="2147483683" r:id="rId27"/>
    <p:sldLayoutId id="2147483650" r:id="rId28"/>
    <p:sldLayoutId id="2147483655" r:id="rId29"/>
    <p:sldLayoutId id="2147483729" r:id="rId30"/>
    <p:sldLayoutId id="2147483712" r:id="rId31"/>
    <p:sldLayoutId id="2147483713" r:id="rId32"/>
    <p:sldLayoutId id="2147483717" r:id="rId33"/>
    <p:sldLayoutId id="2147483723" r:id="rId34"/>
    <p:sldLayoutId id="2147483724" r:id="rId35"/>
    <p:sldLayoutId id="2147483733" r:id="rId36"/>
    <p:sldLayoutId id="2147483715" r:id="rId37"/>
    <p:sldLayoutId id="2147483718" r:id="rId38"/>
    <p:sldLayoutId id="2147483716" r:id="rId39"/>
    <p:sldLayoutId id="2147483726" r:id="rId40"/>
    <p:sldLayoutId id="2147483734" r:id="rId41"/>
    <p:sldLayoutId id="2147483719" r:id="rId42"/>
    <p:sldLayoutId id="2147483764" r:id="rId43"/>
    <p:sldLayoutId id="2147483765" r:id="rId44"/>
    <p:sldLayoutId id="2147483720" r:id="rId45"/>
    <p:sldLayoutId id="2147483727" r:id="rId46"/>
    <p:sldLayoutId id="2147483732" r:id="rId47"/>
    <p:sldLayoutId id="2147483762" r:id="rId48"/>
    <p:sldLayoutId id="2147483768" r:id="rId49"/>
    <p:sldLayoutId id="2147483769" r:id="rId50"/>
    <p:sldLayoutId id="2147483770" r:id="rId51"/>
    <p:sldLayoutId id="2147483771" r:id="rId52"/>
    <p:sldLayoutId id="2147483678" r:id="rId53"/>
    <p:sldLayoutId id="2147483664" r:id="rId54"/>
    <p:sldLayoutId id="2147483696" r:id="rId55"/>
    <p:sldLayoutId id="2147483692" r:id="rId56"/>
    <p:sldLayoutId id="2147483735" r:id="rId57"/>
    <p:sldLayoutId id="2147483737" r:id="rId58"/>
    <p:sldLayoutId id="2147483698" r:id="rId59"/>
    <p:sldLayoutId id="2147483680" r:id="rId60"/>
    <p:sldLayoutId id="2147483663" r:id="rId61"/>
    <p:sldLayoutId id="2147483738" r:id="rId62"/>
    <p:sldLayoutId id="2147483660" r:id="rId63"/>
  </p:sldLayoutIdLst>
  <p:hf sldNum="0" hdr="0" ftr="0" dt="0"/>
  <p:txStyles>
    <p:titleStyle>
      <a:lvl1pPr algn="l" defTabSz="914400" rtl="0" eaLnBrk="1" latinLnBrk="0" hangingPunct="1">
        <a:lnSpc>
          <a:spcPct val="90000"/>
        </a:lnSpc>
        <a:spcBef>
          <a:spcPct val="0"/>
        </a:spcBef>
        <a:buNone/>
        <a:defRPr sz="2200" b="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1pPr>
      <a:lvl2pPr marL="171450" indent="-17145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171450" indent="0" algn="l" defTabSz="914400" rtl="0" eaLnBrk="1" latinLnBrk="0" hangingPunct="1">
        <a:lnSpc>
          <a:spcPct val="100000"/>
        </a:lnSpc>
        <a:spcBef>
          <a:spcPts val="600"/>
        </a:spcBef>
        <a:buFontTx/>
        <a:buNone/>
        <a:defRPr sz="1600" kern="1200">
          <a:solidFill>
            <a:schemeClr val="tx1"/>
          </a:solidFill>
          <a:latin typeface="+mn-lt"/>
          <a:ea typeface="+mn-ea"/>
          <a:cs typeface="+mn-cs"/>
        </a:defRPr>
      </a:lvl3pPr>
      <a:lvl4pPr marL="400050" indent="-228600" algn="l" defTabSz="914400" rtl="0" eaLnBrk="1" latinLnBrk="0" hangingPunct="1">
        <a:lnSpc>
          <a:spcPct val="10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4pPr>
      <a:lvl5pPr marL="571500" indent="-17145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300" kern="1200">
          <a:solidFill>
            <a:schemeClr val="tx1"/>
          </a:solidFill>
          <a:latin typeface="+mn-lt"/>
          <a:ea typeface="+mn-ea"/>
          <a:cs typeface="+mn-cs"/>
        </a:defRPr>
      </a:lvl1pPr>
      <a:lvl2pPr marL="0" algn="l" defTabSz="914400" rtl="0" eaLnBrk="1" latinLnBrk="0" hangingPunct="1">
        <a:defRPr sz="1300" kern="1200">
          <a:solidFill>
            <a:schemeClr val="tx1"/>
          </a:solidFill>
          <a:latin typeface="+mn-lt"/>
          <a:ea typeface="+mn-ea"/>
          <a:cs typeface="+mn-cs"/>
        </a:defRPr>
      </a:lvl2pPr>
      <a:lvl3pPr marL="0" algn="l" defTabSz="914400" rtl="0" eaLnBrk="1" latinLnBrk="0" hangingPunct="1">
        <a:defRPr sz="1300" kern="1200">
          <a:solidFill>
            <a:schemeClr val="tx1"/>
          </a:solidFill>
          <a:latin typeface="+mn-lt"/>
          <a:ea typeface="+mn-ea"/>
          <a:cs typeface="+mn-cs"/>
        </a:defRPr>
      </a:lvl3pPr>
      <a:lvl4pPr marL="0" algn="l" defTabSz="914400" rtl="0" eaLnBrk="1" latinLnBrk="0" hangingPunct="1">
        <a:defRPr sz="1300" kern="1200">
          <a:solidFill>
            <a:schemeClr val="tx1"/>
          </a:solidFill>
          <a:latin typeface="+mn-lt"/>
          <a:ea typeface="+mn-ea"/>
          <a:cs typeface="+mn-cs"/>
        </a:defRPr>
      </a:lvl4pPr>
      <a:lvl5pPr marL="0" algn="l" defTabSz="914400" rtl="0" eaLnBrk="1" latinLnBrk="0" hangingPunct="1">
        <a:defRPr sz="1300" kern="1200">
          <a:solidFill>
            <a:schemeClr val="tx1"/>
          </a:solidFill>
          <a:latin typeface="+mn-lt"/>
          <a:ea typeface="+mn-ea"/>
          <a:cs typeface="+mn-cs"/>
        </a:defRPr>
      </a:lvl5pPr>
      <a:lvl6pPr marL="0" algn="l" defTabSz="914400" rtl="0" eaLnBrk="1" latinLnBrk="0" hangingPunct="1">
        <a:defRPr sz="1300" kern="1200">
          <a:solidFill>
            <a:schemeClr val="tx1"/>
          </a:solidFill>
          <a:latin typeface="+mn-lt"/>
          <a:ea typeface="+mn-ea"/>
          <a:cs typeface="+mn-cs"/>
        </a:defRPr>
      </a:lvl6pPr>
      <a:lvl7pPr marL="0" algn="l" defTabSz="914400" rtl="0" eaLnBrk="1" latinLnBrk="0" hangingPunct="1">
        <a:defRPr sz="1300" kern="1200">
          <a:solidFill>
            <a:schemeClr val="tx1"/>
          </a:solidFill>
          <a:latin typeface="+mn-lt"/>
          <a:ea typeface="+mn-ea"/>
          <a:cs typeface="+mn-cs"/>
        </a:defRPr>
      </a:lvl7pPr>
      <a:lvl8pPr marL="0" algn="l" defTabSz="914400" rtl="0" eaLnBrk="1" latinLnBrk="0" hangingPunct="1">
        <a:defRPr sz="1300" kern="1200">
          <a:solidFill>
            <a:schemeClr val="tx1"/>
          </a:solidFill>
          <a:latin typeface="+mn-lt"/>
          <a:ea typeface="+mn-ea"/>
          <a:cs typeface="+mn-cs"/>
        </a:defRPr>
      </a:lvl8pPr>
      <a:lvl9pPr marL="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userDrawn="1">
          <p15:clr>
            <a:srgbClr val="C35EA4"/>
          </p15:clr>
        </p15:guide>
        <p15:guide id="4" pos="7390" userDrawn="1">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89F47-D459-8627-D3CE-1BA8CA65F721}"/>
              </a:ext>
            </a:extLst>
          </p:cNvPr>
          <p:cNvSpPr>
            <a:spLocks noGrp="1"/>
          </p:cNvSpPr>
          <p:nvPr>
            <p:ph type="title"/>
          </p:nvPr>
        </p:nvSpPr>
        <p:spPr>
          <a:xfrm>
            <a:off x="468354" y="1239994"/>
            <a:ext cx="4945309" cy="1994392"/>
          </a:xfrm>
        </p:spPr>
        <p:txBody>
          <a:bodyPr/>
          <a:lstStyle/>
          <a:p>
            <a:r>
              <a:rPr lang="en-US" dirty="0"/>
              <a:t>Calm Health </a:t>
            </a:r>
            <a:br>
              <a:rPr lang="en-US" dirty="0"/>
            </a:br>
            <a:r>
              <a:rPr lang="en-US" dirty="0"/>
              <a:t>registration guide</a:t>
            </a:r>
          </a:p>
        </p:txBody>
      </p:sp>
      <p:sp>
        <p:nvSpPr>
          <p:cNvPr id="3" name="Text Placeholder 2">
            <a:extLst>
              <a:ext uri="{FF2B5EF4-FFF2-40B4-BE49-F238E27FC236}">
                <a16:creationId xmlns:a16="http://schemas.microsoft.com/office/drawing/2014/main" id="{7B7E73BB-B43E-915D-0B3B-5C07BA99AF83}"/>
              </a:ext>
            </a:extLst>
          </p:cNvPr>
          <p:cNvSpPr>
            <a:spLocks noGrp="1"/>
          </p:cNvSpPr>
          <p:nvPr>
            <p:ph type="body" sz="quarter" idx="10"/>
          </p:nvPr>
        </p:nvSpPr>
        <p:spPr>
          <a:xfrm>
            <a:off x="468354" y="3139757"/>
            <a:ext cx="5267427" cy="492443"/>
          </a:xfrm>
        </p:spPr>
        <p:txBody>
          <a:bodyPr/>
          <a:lstStyle/>
          <a:p>
            <a:r>
              <a:rPr lang="en-US" sz="1600" dirty="0"/>
              <a:t>Ready to prioritize your mental and physical health? </a:t>
            </a:r>
            <a:br>
              <a:rPr lang="en-US" sz="1600" dirty="0"/>
            </a:br>
            <a:r>
              <a:rPr lang="en-US" sz="1600" dirty="0"/>
              <a:t>Let Calm Health be your guide to better wellbeing.</a:t>
            </a:r>
          </a:p>
        </p:txBody>
      </p:sp>
      <p:sp>
        <p:nvSpPr>
          <p:cNvPr id="4" name="Text Placeholder 3">
            <a:extLst>
              <a:ext uri="{FF2B5EF4-FFF2-40B4-BE49-F238E27FC236}">
                <a16:creationId xmlns:a16="http://schemas.microsoft.com/office/drawing/2014/main" id="{543EFCE5-0A61-0F5B-9ABF-7670AA63EDC1}"/>
              </a:ext>
            </a:extLst>
          </p:cNvPr>
          <p:cNvSpPr>
            <a:spLocks noGrp="1"/>
          </p:cNvSpPr>
          <p:nvPr>
            <p:ph type="body" sz="quarter" idx="11"/>
          </p:nvPr>
        </p:nvSpPr>
        <p:spPr>
          <a:xfrm>
            <a:off x="468355" y="4300634"/>
            <a:ext cx="4663440" cy="615553"/>
          </a:xfrm>
        </p:spPr>
        <p:txBody>
          <a:bodyPr/>
          <a:lstStyle/>
          <a:p>
            <a:r>
              <a:rPr lang="en-US" sz="1000" dirty="0"/>
              <a:t>Available through your benefits at no cost to you, Calm Health is an easy-to-use app with evidence-based programs to support your mental and physical health. It’s packed with content written by psychologists to help you sleep better, build skills to manage stress, practice mindfulness, improve focus and so much more. </a:t>
            </a:r>
          </a:p>
        </p:txBody>
      </p:sp>
      <p:pic>
        <p:nvPicPr>
          <p:cNvPr id="17" name="Picture Placeholder 16" descr="A group of cell phones&#10;&#10;AI-generated content may be incorrect.">
            <a:extLst>
              <a:ext uri="{FF2B5EF4-FFF2-40B4-BE49-F238E27FC236}">
                <a16:creationId xmlns:a16="http://schemas.microsoft.com/office/drawing/2014/main" id="{52948D7E-EA52-86A8-5F8C-741349609324}"/>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bwMode="gray">
          <a:xfrm>
            <a:off x="5567892" y="659605"/>
            <a:ext cx="6163733" cy="5943600"/>
          </a:xfrm>
          <a:prstGeom prst="rect">
            <a:avLst/>
          </a:prstGeom>
        </p:spPr>
      </p:pic>
      <p:pic>
        <p:nvPicPr>
          <p:cNvPr id="21" name="Picture 20" descr="A blue and white logo&#10;&#10;AI-generated content may be incorrect.">
            <a:extLst>
              <a:ext uri="{FF2B5EF4-FFF2-40B4-BE49-F238E27FC236}">
                <a16:creationId xmlns:a16="http://schemas.microsoft.com/office/drawing/2014/main" id="{851F26CE-8282-E7FA-F8CC-74407A4746A2}"/>
              </a:ext>
            </a:extLst>
          </p:cNvPr>
          <p:cNvPicPr>
            <a:picLocks noChangeAspect="1"/>
          </p:cNvPicPr>
          <p:nvPr/>
        </p:nvPicPr>
        <p:blipFill>
          <a:blip r:embed="rId3"/>
          <a:stretch>
            <a:fillRect/>
          </a:stretch>
        </p:blipFill>
        <p:spPr>
          <a:xfrm>
            <a:off x="10168264" y="5914226"/>
            <a:ext cx="1691470" cy="822960"/>
          </a:xfrm>
          <a:prstGeom prst="rect">
            <a:avLst/>
          </a:prstGeom>
        </p:spPr>
      </p:pic>
    </p:spTree>
    <p:extLst>
      <p:ext uri="{BB962C8B-B14F-4D97-AF65-F5344CB8AC3E}">
        <p14:creationId xmlns:p14="http://schemas.microsoft.com/office/powerpoint/2010/main" val="2293845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B59116-2DC2-267A-7E7F-AC9A4CCE74D1}"/>
              </a:ext>
            </a:extLst>
          </p:cNvPr>
          <p:cNvSpPr>
            <a:spLocks noGrp="1"/>
          </p:cNvSpPr>
          <p:nvPr>
            <p:ph type="title"/>
          </p:nvPr>
        </p:nvSpPr>
        <p:spPr/>
        <p:txBody>
          <a:bodyPr/>
          <a:lstStyle/>
          <a:p>
            <a:r>
              <a:rPr lang="en-US" dirty="0"/>
              <a:t>First time accessing Calm Health?</a:t>
            </a:r>
          </a:p>
        </p:txBody>
      </p:sp>
      <p:sp>
        <p:nvSpPr>
          <p:cNvPr id="2" name="Text Placeholder 1">
            <a:extLst>
              <a:ext uri="{FF2B5EF4-FFF2-40B4-BE49-F238E27FC236}">
                <a16:creationId xmlns:a16="http://schemas.microsoft.com/office/drawing/2014/main" id="{35BD3915-F528-DF89-AE79-FEAAF3E28456}"/>
              </a:ext>
            </a:extLst>
          </p:cNvPr>
          <p:cNvSpPr txBox="1">
            <a:spLocks/>
          </p:cNvSpPr>
          <p:nvPr/>
        </p:nvSpPr>
        <p:spPr bwMode="gray">
          <a:xfrm>
            <a:off x="463178" y="1987735"/>
            <a:ext cx="8049451" cy="3724096"/>
          </a:xfrm>
          <a:prstGeom prst="rect">
            <a:avLst/>
          </a:prstGeom>
        </p:spPr>
        <p:txBody>
          <a:bodyPr vert="horz" wrap="square" lIns="0" tIns="0" rIns="0" bIns="0" rtlCol="0" anchor="t" anchorCtr="0">
            <a:spAutoFit/>
          </a:bodyPr>
          <a:lstStyle>
            <a:lvl1pPr marL="0" indent="0" algn="l" defTabSz="1018879" rtl="0" eaLnBrk="1" latinLnBrk="0" hangingPunct="1">
              <a:spcBef>
                <a:spcPts val="0"/>
              </a:spcBef>
              <a:buClr>
                <a:schemeClr val="accent1"/>
              </a:buClr>
              <a:buFont typeface="Arial" pitchFamily="34" charset="0"/>
              <a:buNone/>
              <a:defRPr sz="1400" b="0" kern="1200" cap="none" spc="0" baseline="0">
                <a:solidFill>
                  <a:schemeClr val="tx1"/>
                </a:solidFill>
                <a:latin typeface="+mn-lt"/>
                <a:ea typeface="+mn-ea"/>
                <a:cs typeface="+mn-cs"/>
              </a:defRPr>
            </a:lvl1pPr>
            <a:lvl2pPr marL="114300" indent="0" algn="l" defTabSz="1018879" rtl="0" eaLnBrk="1" latinLnBrk="0" hangingPunct="1">
              <a:spcBef>
                <a:spcPts val="0"/>
              </a:spcBef>
              <a:buClr>
                <a:schemeClr val="accent1"/>
              </a:buClr>
              <a:buFont typeface="Arial" pitchFamily="34" charset="0"/>
              <a:buNone/>
              <a:defRPr sz="500" kern="1200">
                <a:solidFill>
                  <a:schemeClr val="tx1"/>
                </a:solidFill>
                <a:latin typeface="+mn-lt"/>
                <a:ea typeface="+mn-ea"/>
                <a:cs typeface="+mn-cs"/>
              </a:defRPr>
            </a:lvl2pPr>
            <a:lvl3pPr marL="228600" indent="0" algn="l" defTabSz="1018879" rtl="0" eaLnBrk="1" latinLnBrk="0" hangingPunct="1">
              <a:spcBef>
                <a:spcPts val="0"/>
              </a:spcBef>
              <a:buClr>
                <a:schemeClr val="accent1"/>
              </a:buClr>
              <a:buFont typeface="Arial" pitchFamily="34" charset="0"/>
              <a:buNone/>
              <a:defRPr sz="500" kern="1200">
                <a:solidFill>
                  <a:schemeClr val="tx1"/>
                </a:solidFill>
                <a:latin typeface="+mn-lt"/>
                <a:ea typeface="+mn-ea"/>
                <a:cs typeface="+mn-cs"/>
              </a:defRPr>
            </a:lvl3pPr>
            <a:lvl4pPr marL="342900" indent="0" algn="l" defTabSz="1018879" rtl="0" eaLnBrk="1" latinLnBrk="0" hangingPunct="1">
              <a:spcBef>
                <a:spcPts val="0"/>
              </a:spcBef>
              <a:buClr>
                <a:schemeClr val="accent1"/>
              </a:buClr>
              <a:buFont typeface="Arial" pitchFamily="34" charset="0"/>
              <a:buNone/>
              <a:defRPr sz="500" kern="1200">
                <a:solidFill>
                  <a:schemeClr val="tx1"/>
                </a:solidFill>
                <a:latin typeface="+mn-lt"/>
                <a:ea typeface="+mn-ea"/>
                <a:cs typeface="+mn-cs"/>
              </a:defRPr>
            </a:lvl4pPr>
            <a:lvl5pPr marL="457200" indent="0" algn="l" defTabSz="1018879" rtl="0" eaLnBrk="1" latinLnBrk="0" hangingPunct="1">
              <a:spcBef>
                <a:spcPts val="0"/>
              </a:spcBef>
              <a:buClr>
                <a:schemeClr val="accent1"/>
              </a:buClr>
              <a:buFont typeface="Arial" pitchFamily="34" charset="0"/>
              <a:buNone/>
              <a:defRPr sz="500" kern="1200" baseline="0">
                <a:solidFill>
                  <a:schemeClr val="tx1"/>
                </a:solidFill>
                <a:latin typeface="+mn-lt"/>
                <a:ea typeface="+mn-ea"/>
                <a:cs typeface="+mn-cs"/>
              </a:defRPr>
            </a:lvl5pPr>
            <a:lvl6pPr marL="684213" indent="-114300"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6pPr>
            <a:lvl7pPr marL="800100" indent="-114300"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7pPr>
            <a:lvl8pPr marL="914400" indent="-114300"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8pPr>
            <a:lvl9pPr marL="1028700" indent="-114300"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173736" lvl="0" indent="-265176">
              <a:spcBef>
                <a:spcPts val="600"/>
              </a:spcBef>
              <a:buFont typeface="+mj-lt"/>
              <a:buAutoNum type="arabicPeriod"/>
            </a:pPr>
            <a:r>
              <a:rPr lang="en-US" dirty="0"/>
              <a:t>Visit </a:t>
            </a:r>
            <a:r>
              <a:rPr lang="en-US" b="1" dirty="0"/>
              <a:t>supportfinder.optum.com/western</a:t>
            </a:r>
          </a:p>
          <a:p>
            <a:pPr marL="173736" lvl="0" indent="-265176">
              <a:spcBef>
                <a:spcPts val="600"/>
              </a:spcBef>
              <a:buFont typeface="+mj-lt"/>
              <a:buAutoNum type="arabicPeriod"/>
            </a:pPr>
            <a:r>
              <a:rPr lang="en-US" dirty="0"/>
              <a:t>Sign in with a Support Finder username</a:t>
            </a:r>
          </a:p>
          <a:p>
            <a:pPr marL="265113" lvl="0" indent="-265113">
              <a:spcBef>
                <a:spcPts val="600"/>
              </a:spcBef>
              <a:buFont typeface="+mj-lt"/>
              <a:buAutoNum type="arabicPeriod"/>
            </a:pPr>
            <a:r>
              <a:rPr lang="en-US" dirty="0"/>
              <a:t>Select the </a:t>
            </a:r>
            <a:r>
              <a:rPr lang="en-US" b="1" dirty="0"/>
              <a:t>Calm Health</a:t>
            </a:r>
            <a:r>
              <a:rPr lang="en-US" dirty="0"/>
              <a:t> spotlight tile, linking to the Calm Health registration page</a:t>
            </a:r>
          </a:p>
          <a:p>
            <a:pPr marL="530352" lvl="1" indent="-171450">
              <a:spcBef>
                <a:spcPts val="600"/>
              </a:spcBef>
              <a:buFont typeface="Arial" panose="020B0604020202020204" pitchFamily="34" charset="0"/>
              <a:buChar char="•"/>
            </a:pPr>
            <a:r>
              <a:rPr lang="en-US" sz="1400" dirty="0"/>
              <a:t>If using a laptop, you’ll go to the Calm Health web landing page</a:t>
            </a:r>
          </a:p>
          <a:p>
            <a:pPr marL="530352" lvl="1" indent="-171450">
              <a:spcBef>
                <a:spcPts val="600"/>
              </a:spcBef>
              <a:buFont typeface="Arial" panose="020B0604020202020204" pitchFamily="34" charset="0"/>
              <a:buChar char="•"/>
            </a:pPr>
            <a:r>
              <a:rPr lang="en-US" sz="1400" dirty="0"/>
              <a:t>If using a mobile device, you’ll go to the app store to download and open the Calm Health app</a:t>
            </a:r>
          </a:p>
          <a:p>
            <a:pPr marL="173736" lvl="0" indent="-265176">
              <a:spcBef>
                <a:spcPts val="600"/>
              </a:spcBef>
              <a:buFont typeface="+mj-lt"/>
              <a:buAutoNum type="arabicPeriod"/>
            </a:pPr>
            <a:r>
              <a:rPr lang="en-US" dirty="0"/>
              <a:t>Follow the Calm Health registration steps:</a:t>
            </a:r>
          </a:p>
          <a:p>
            <a:pPr marL="530352" lvl="1" indent="-171450">
              <a:spcBef>
                <a:spcPts val="600"/>
              </a:spcBef>
              <a:buFont typeface="Arial" panose="020B0604020202020204" pitchFamily="34" charset="0"/>
              <a:buChar char="•"/>
            </a:pPr>
            <a:r>
              <a:rPr lang="en-US" sz="1400" dirty="0"/>
              <a:t>Select your preferred registration process (Sign up with Google, Apple, Facebook or email)</a:t>
            </a:r>
          </a:p>
          <a:p>
            <a:pPr marL="530352" lvl="1" indent="-171450">
              <a:spcBef>
                <a:spcPts val="600"/>
              </a:spcBef>
              <a:buFont typeface="Arial" panose="020B0604020202020204" pitchFamily="34" charset="0"/>
              <a:buChar char="•"/>
            </a:pPr>
            <a:r>
              <a:rPr lang="en-US" sz="1400" dirty="0"/>
              <a:t>Enter your phone number to set up multi-factor authentication</a:t>
            </a:r>
          </a:p>
          <a:p>
            <a:pPr marL="530352" lvl="1" indent="-171450">
              <a:spcBef>
                <a:spcPts val="600"/>
              </a:spcBef>
              <a:buFont typeface="Arial" panose="020B0604020202020204" pitchFamily="34" charset="0"/>
              <a:buChar char="•"/>
            </a:pPr>
            <a:r>
              <a:rPr lang="en-US" sz="1400" dirty="0"/>
              <a:t>Enter your first and last name and agree to the Calm Health terms of service and privacy policy</a:t>
            </a:r>
          </a:p>
          <a:p>
            <a:pPr marL="530352" lvl="1" indent="-171450">
              <a:spcBef>
                <a:spcPts val="600"/>
              </a:spcBef>
              <a:buFont typeface="Arial" panose="020B0604020202020204" pitchFamily="34" charset="0"/>
              <a:buChar char="•"/>
            </a:pPr>
            <a:r>
              <a:rPr lang="en-US" sz="1400" dirty="0"/>
              <a:t>Accept the Optum Spouse and Dependent Authorization</a:t>
            </a:r>
          </a:p>
          <a:p>
            <a:pPr marL="530352" lvl="1" indent="-171450">
              <a:spcBef>
                <a:spcPts val="600"/>
              </a:spcBef>
              <a:buFont typeface="Arial" panose="020B0604020202020204" pitchFamily="34" charset="0"/>
              <a:buChar char="•"/>
            </a:pPr>
            <a:r>
              <a:rPr lang="en-US" sz="1400" dirty="0"/>
              <a:t>Select your country of residence</a:t>
            </a:r>
          </a:p>
          <a:p>
            <a:pPr marL="530352" lvl="1" indent="-171450">
              <a:spcBef>
                <a:spcPts val="600"/>
              </a:spcBef>
              <a:buFont typeface="Arial" panose="020B0604020202020204" pitchFamily="34" charset="0"/>
              <a:buChar char="•"/>
            </a:pPr>
            <a:r>
              <a:rPr lang="en-US" sz="1400" dirty="0"/>
              <a:t>Enter your date of birth and gender</a:t>
            </a:r>
          </a:p>
          <a:p>
            <a:pPr marL="530352" lvl="1" indent="-171450">
              <a:spcBef>
                <a:spcPts val="600"/>
              </a:spcBef>
              <a:buFont typeface="Arial" panose="020B0604020202020204" pitchFamily="34" charset="0"/>
              <a:buChar char="•"/>
            </a:pPr>
            <a:r>
              <a:rPr lang="en-US" sz="1400" dirty="0"/>
              <a:t>Registration is now complete</a:t>
            </a:r>
          </a:p>
        </p:txBody>
      </p:sp>
      <p:sp>
        <p:nvSpPr>
          <p:cNvPr id="6" name="TextBox 5">
            <a:extLst>
              <a:ext uri="{FF2B5EF4-FFF2-40B4-BE49-F238E27FC236}">
                <a16:creationId xmlns:a16="http://schemas.microsoft.com/office/drawing/2014/main" id="{BBD5B973-6246-D273-ECC2-A51CE1AC3843}"/>
              </a:ext>
            </a:extLst>
          </p:cNvPr>
          <p:cNvSpPr txBox="1"/>
          <p:nvPr/>
        </p:nvSpPr>
        <p:spPr bwMode="gray">
          <a:xfrm>
            <a:off x="383901" y="1600198"/>
            <a:ext cx="6745460" cy="307777"/>
          </a:xfrm>
          <a:prstGeom prst="rect">
            <a:avLst/>
          </a:prstGeom>
          <a:noFill/>
        </p:spPr>
        <p:txBody>
          <a:bodyPr wrap="square">
            <a:spAutoFit/>
          </a:bodyPr>
          <a:lstStyle/>
          <a:p>
            <a:r>
              <a:rPr lang="en-US" sz="1400" b="1" dirty="0"/>
              <a:t>Start here: </a:t>
            </a:r>
          </a:p>
        </p:txBody>
      </p:sp>
    </p:spTree>
    <p:extLst>
      <p:ext uri="{BB962C8B-B14F-4D97-AF65-F5344CB8AC3E}">
        <p14:creationId xmlns:p14="http://schemas.microsoft.com/office/powerpoint/2010/main" val="1424236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931222"/>
      </p:ext>
    </p:extLst>
  </p:cSld>
  <p:clrMapOvr>
    <a:masterClrMapping/>
  </p:clrMapOvr>
</p:sld>
</file>

<file path=ppt/theme/theme1.xml><?xml version="1.0" encoding="utf-8"?>
<a:theme xmlns:a="http://schemas.openxmlformats.org/drawingml/2006/main" name="Optum Theme">
  <a:themeElements>
    <a:clrScheme name="Optum Color Palette 2025">
      <a:dk1>
        <a:srgbClr val="3D3C38"/>
      </a:dk1>
      <a:lt1>
        <a:srgbClr val="FFFFFF"/>
      </a:lt1>
      <a:dk2>
        <a:srgbClr val="FF612B"/>
      </a:dk2>
      <a:lt2>
        <a:srgbClr val="FAF8F2"/>
      </a:lt2>
      <a:accent1>
        <a:srgbClr val="3D3C38"/>
      </a:accent1>
      <a:accent2>
        <a:srgbClr val="3D3C38"/>
      </a:accent2>
      <a:accent3>
        <a:srgbClr val="3D3C38"/>
      </a:accent3>
      <a:accent4>
        <a:srgbClr val="3D3C38"/>
      </a:accent4>
      <a:accent5>
        <a:srgbClr val="D9F6FA"/>
      </a:accent5>
      <a:accent6>
        <a:srgbClr val="3D3C38"/>
      </a:accent6>
      <a:hlink>
        <a:srgbClr val="0C55B8"/>
      </a:hlink>
      <a:folHlink>
        <a:srgbClr val="3D3C38"/>
      </a:folHlink>
    </a:clrScheme>
    <a:fontScheme name="Optum Microsoft">
      <a:majorFont>
        <a:latin typeface="Georgia Pr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2"/>
        </a:solidFill>
        <a:ln cap="rnd">
          <a:noFill/>
          <a:roun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rtl="0" eaLnBrk="1" fontAlgn="auto" hangingPunct="1">
          <a:lnSpc>
            <a:spcPct val="100000"/>
          </a:lnSpc>
          <a:spcBef>
            <a:spcPts val="600"/>
          </a:spcBef>
          <a:spcAft>
            <a:spcPts val="0"/>
          </a:spcAft>
          <a:defRPr sz="1400" b="0" i="0" u="none" baseline="0" dirty="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9050" cap="rnd">
          <a:solidFill>
            <a:schemeClr val="accent6"/>
          </a:solidFill>
          <a:round/>
          <a:headEnd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bwMode="gray">
        <a:noFill/>
      </a:spPr>
      <a:bodyPr vert="horz" wrap="square" lIns="0" tIns="0" rIns="0" bIns="0" rtlCol="0">
        <a:spAutoFit/>
      </a:bodyPr>
      <a:lstStyle>
        <a:defPPr algn="l">
          <a:spcBef>
            <a:spcPts val="600"/>
          </a:spcBef>
          <a:defRPr sz="1400" dirty="0"/>
        </a:defPPr>
      </a:lstStyle>
    </a:txDef>
  </a:objectDefaults>
  <a:extraClrSchemeLst>
    <a:extraClrScheme>
      <a:clrScheme name="Optum Color Palette 2025">
        <a:dk1>
          <a:srgbClr val="3D3C38"/>
        </a:dk1>
        <a:lt1>
          <a:srgbClr val="FFFFFF"/>
        </a:lt1>
        <a:dk2>
          <a:srgbClr val="FF612B"/>
        </a:dk2>
        <a:lt2>
          <a:srgbClr val="FAF8F2"/>
        </a:lt2>
        <a:accent1>
          <a:srgbClr val="3D3C38"/>
        </a:accent1>
        <a:accent2>
          <a:srgbClr val="3D3C38"/>
        </a:accent2>
        <a:accent3>
          <a:srgbClr val="3D3C38"/>
        </a:accent3>
        <a:accent4>
          <a:srgbClr val="3D3C38"/>
        </a:accent4>
        <a:accent5>
          <a:srgbClr val="D9F6FA"/>
        </a:accent5>
        <a:accent6>
          <a:srgbClr val="3D3C38"/>
        </a:accent6>
        <a:hlink>
          <a:srgbClr val="0C55B8"/>
        </a:hlink>
        <a:folHlink>
          <a:srgbClr val="3D3C38"/>
        </a:folHlink>
      </a:clrScheme>
    </a:extraClrScheme>
  </a:extraClrSchemeLst>
  <a:custClrLst>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Dawn Orange">
      <a:srgbClr val="FFD1AB"/>
    </a:custClr>
    <a:custClr name="Sunset Orange">
      <a:srgbClr val="F9A667"/>
    </a:custClr>
    <a:custClr name="Dark Orange">
      <a:srgbClr val="D74120"/>
    </a:custClr>
    <a:custClr name="Turquoise 20">
      <a:srgbClr val="AEE2D5"/>
    </a:custClr>
    <a:custClr name="Pink 20">
      <a:srgbClr val="F6BCDC"/>
    </a:custClr>
    <a:custClr name="Purple 20">
      <a:srgbClr val="D9CFEB"/>
    </a:custClr>
    <a:custClr name="Tangerine 20">
      <a:srgbClr val="FFD7B3"/>
    </a:custClr>
    <a:custClr name="Sapphire 20">
      <a:srgbClr val="C4DFF6"/>
    </a:custClr>
    <a:custClr name="Gray 20">
      <a:srgbClr val="E5E5E6"/>
    </a:custClr>
    <a:custClr name="Blank">
      <a:srgbClr val="FFFFFF"/>
    </a:custClr>
    <a:custClr name="Blank">
      <a:srgbClr val="FFFFFF"/>
    </a:custClr>
    <a:custClr name="Blank">
      <a:srgbClr val="FFFFFF"/>
    </a:custClr>
    <a:custClr name="Horizon">
      <a:srgbClr val="EDE8E0"/>
    </a:custClr>
    <a:custClr name="Turquoise 50">
      <a:srgbClr val="4EC3AD"/>
    </a:custClr>
    <a:custClr name="Pink 40">
      <a:srgbClr val="E676BA"/>
    </a:custClr>
    <a:custClr name="Purple 40">
      <a:srgbClr val="B3A0D7"/>
    </a:custClr>
    <a:custClr name="Tangerine 40">
      <a:srgbClr val="FFAC61"/>
    </a:custClr>
    <a:custClr name="Sapphire 40">
      <a:srgbClr val="83C0EC"/>
    </a:custClr>
    <a:custClr name="Gray 40">
      <a:srgbClr val="B1B2B4"/>
    </a:custClr>
    <a:custClr name="Blank">
      <a:srgbClr val="FFFFFF"/>
    </a:custClr>
    <a:custClr name="Red 80">
      <a:srgbClr val="C40000"/>
    </a:custClr>
    <a:custClr name="Yellow 20">
      <a:srgbClr val="FFF84F"/>
    </a:custClr>
    <a:custClr name="Green 40">
      <a:srgbClr val="61D661"/>
    </a:custClr>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Blank">
      <a:srgbClr val="FFFFFF"/>
    </a:custClr>
    <a:custClr name="Yellow Outline">
      <a:srgbClr val="AD8D01"/>
    </a:custClr>
    <a:custClr name="Green Outline">
      <a:srgbClr val="03AB03"/>
    </a:custClr>
    <a:custClr name="Turquoise 80">
      <a:srgbClr val="218371"/>
    </a:custClr>
    <a:custClr name="Pink 80">
      <a:srgbClr val="8C195E"/>
    </a:custClr>
    <a:custClr name="Purple 80">
      <a:srgbClr val="422C88"/>
    </a:custClr>
    <a:custClr name="Tangerine 80">
      <a:srgbClr val="B85B06"/>
    </a:custClr>
    <a:custClr name="Sapphire 80">
      <a:srgbClr val="155C8E"/>
    </a:custClr>
    <a:custClr name="Gray 80">
      <a:srgbClr val="4B4D4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TEMPLATE optum-onscreen-20251202.potx" id="{4BD4B4EB-F109-42A0-B826-01712775BED2}" vid="{329A95CE-5D0F-40A1-904E-987F85E31B8B}"/>
    </a:ext>
  </a:extLst>
</a:theme>
</file>

<file path=ppt/theme/theme2.xml><?xml version="1.0" encoding="utf-8"?>
<a:theme xmlns:a="http://schemas.openxmlformats.org/drawingml/2006/main" name="Office Theme">
  <a:themeElements>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extraClrScheme>
  </a:extraClrSchemeLst>
  <a:custClrLst>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Red 80">
      <a:srgbClr val="C40000"/>
    </a:custClr>
    <a:custClr name="Yellow 20">
      <a:srgbClr val="FFF84F"/>
    </a:custClr>
    <a:custClr name="Green 40">
      <a:srgbClr val="61D661"/>
    </a:custClr>
    <a:custClr name="Turquoise 20">
      <a:srgbClr val="AEE2D5"/>
    </a:custClr>
    <a:custClr name="Pink 20">
      <a:srgbClr val="F6BCDC"/>
    </a:custClr>
    <a:custClr name="Purple 20">
      <a:srgbClr val="D9CFEB"/>
    </a:custClr>
    <a:custClr name="Tangerine 20">
      <a:srgbClr val="FFD7B3"/>
    </a:custClr>
    <a:custClr name="Sapphire 20">
      <a:srgbClr val="C4DFF6"/>
    </a:custClr>
    <a:custClr name="Gray 20">
      <a:srgbClr val="E5E5E6"/>
    </a:custClr>
    <a:custClr name="Blank">
      <a:srgbClr val="FFFFFF"/>
    </a:custClr>
    <a:custClr name="Blank">
      <a:srgbClr val="FFFFFF"/>
    </a:custClr>
    <a:custClr name="Yellow Outline">
      <a:srgbClr val="AD8D01"/>
    </a:custClr>
    <a:custClr name="Green Outline">
      <a:srgbClr val="03AB03"/>
    </a:custClr>
    <a:custClr name="Turquoise 50">
      <a:srgbClr val="4EC3AD"/>
    </a:custClr>
    <a:custClr name="Pink 40">
      <a:srgbClr val="E676BA"/>
    </a:custClr>
    <a:custClr name="Purple 40">
      <a:srgbClr val="B3A0D7"/>
    </a:custClr>
    <a:custClr name="Tangerine 40">
      <a:srgbClr val="FFAC61"/>
    </a:custClr>
    <a:custClr name="Sapphire 40">
      <a:srgbClr val="83C0EC"/>
    </a:custClr>
    <a:custClr name="Gray 40">
      <a:srgbClr val="B1B2B4"/>
    </a:custClr>
    <a:custClr name="Blank">
      <a:srgbClr val="FFFFFF"/>
    </a:custClr>
    <a:custClr name="Blank">
      <a:srgbClr val="FFFFFF"/>
    </a:custClr>
    <a:custClr name="Blank">
      <a:srgbClr val="FFFFFF"/>
    </a:custClr>
    <a:custClr name="Blank">
      <a:srgbClr val="FFFFFF"/>
    </a:custClr>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Blank">
      <a:srgbClr val="FFFFFF"/>
    </a:custClr>
    <a:custClr name="Blank">
      <a:srgbClr val="FFFFFF"/>
    </a:custClr>
    <a:custClr name="Warm White">
      <a:srgbClr val="FAF8F2"/>
    </a:custClr>
    <a:custClr name="Turquoise 80">
      <a:srgbClr val="218371"/>
    </a:custClr>
    <a:custClr name="Pink 80">
      <a:srgbClr val="8C195E"/>
    </a:custClr>
    <a:custClr name="Purple 80">
      <a:srgbClr val="422C88"/>
    </a:custClr>
    <a:custClr name="Tangerine 80">
      <a:srgbClr val="B85B06"/>
    </a:custClr>
    <a:custClr name="Sapphire 80">
      <a:srgbClr val="155C8E"/>
    </a:custClr>
    <a:custClr name="Gray 80">
      <a:srgbClr val="4B4D4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ptum Color Palette 2023">
        <a:dk1>
          <a:srgbClr val="4B4D4F"/>
        </a:dk1>
        <a:lt1>
          <a:srgbClr val="FFFFFF"/>
        </a:lt1>
        <a:dk2>
          <a:srgbClr val="FF612B"/>
        </a:dk2>
        <a:lt2>
          <a:srgbClr val="D9F6FA"/>
        </a:lt2>
        <a:accent1>
          <a:srgbClr val="4B4D4F"/>
        </a:accent1>
        <a:accent2>
          <a:srgbClr val="4B4D4F"/>
        </a:accent2>
        <a:accent3>
          <a:srgbClr val="4B4D4F"/>
        </a:accent3>
        <a:accent4>
          <a:srgbClr val="4B4D4F"/>
        </a:accent4>
        <a:accent5>
          <a:srgbClr val="4B4D4F"/>
        </a:accent5>
        <a:accent6>
          <a:srgbClr val="002677"/>
        </a:accent6>
        <a:hlink>
          <a:srgbClr val="0C55B8"/>
        </a:hlink>
        <a:folHlink>
          <a:srgbClr val="4B4D4F"/>
        </a:folHlink>
      </a:clrScheme>
    </a:extraClrScheme>
  </a:extraClrSchemeLst>
  <a:custClrLst>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Red 80">
      <a:srgbClr val="C40000"/>
    </a:custClr>
    <a:custClr name="Yellow 20">
      <a:srgbClr val="FFF84F"/>
    </a:custClr>
    <a:custClr name="Green 40">
      <a:srgbClr val="61D661"/>
    </a:custClr>
    <a:custClr name="Turquoise 20">
      <a:srgbClr val="AEE2D5"/>
    </a:custClr>
    <a:custClr name="Pink 20">
      <a:srgbClr val="F6BCDC"/>
    </a:custClr>
    <a:custClr name="Purple 20">
      <a:srgbClr val="D9CFEB"/>
    </a:custClr>
    <a:custClr name="Tangerine 20">
      <a:srgbClr val="FFD7B3"/>
    </a:custClr>
    <a:custClr name="Sapphire 20">
      <a:srgbClr val="C4DFF6"/>
    </a:custClr>
    <a:custClr name="Gray 20">
      <a:srgbClr val="E5E5E6"/>
    </a:custClr>
    <a:custClr name="Blank">
      <a:srgbClr val="FFFFFF"/>
    </a:custClr>
    <a:custClr name="Blank">
      <a:srgbClr val="FFFFFF"/>
    </a:custClr>
    <a:custClr name="Yellow Outline">
      <a:srgbClr val="AD8D01"/>
    </a:custClr>
    <a:custClr name="Green Outline">
      <a:srgbClr val="03AB03"/>
    </a:custClr>
    <a:custClr name="Turquoise 50">
      <a:srgbClr val="4EC3AD"/>
    </a:custClr>
    <a:custClr name="Pink 40">
      <a:srgbClr val="E676BA"/>
    </a:custClr>
    <a:custClr name="Purple 40">
      <a:srgbClr val="B3A0D7"/>
    </a:custClr>
    <a:custClr name="Tangerine 40">
      <a:srgbClr val="FFAC61"/>
    </a:custClr>
    <a:custClr name="Sapphire 40">
      <a:srgbClr val="83C0EC"/>
    </a:custClr>
    <a:custClr name="Gray 40">
      <a:srgbClr val="B1B2B4"/>
    </a:custClr>
    <a:custClr name="Blank">
      <a:srgbClr val="FFFFFF"/>
    </a:custClr>
    <a:custClr name="Blank">
      <a:srgbClr val="FFFFFF"/>
    </a:custClr>
    <a:custClr name="Blank">
      <a:srgbClr val="FFFFFF"/>
    </a:custClr>
    <a:custClr name="Blank">
      <a:srgbClr val="FFFFFF"/>
    </a:custClr>
    <a:custClr name="Turquoise 60">
      <a:srgbClr val="15A796"/>
    </a:custClr>
    <a:custClr name="Pink 60">
      <a:srgbClr val="C72887"/>
    </a:custClr>
    <a:custClr name="Purple 60">
      <a:srgbClr val="8061BC"/>
    </a:custClr>
    <a:custClr name="Tangerine 60">
      <a:srgbClr val="E4780C"/>
    </a:custClr>
    <a:custClr name="Sapphire 60">
      <a:srgbClr val="1E82CB"/>
    </a:custClr>
    <a:custClr name="Gray 60">
      <a:srgbClr val="7D7F81"/>
    </a:custClr>
    <a:custClr name="Blank">
      <a:srgbClr val="FFFFFF"/>
    </a:custClr>
    <a:custClr name="Blank">
      <a:srgbClr val="FFFFFF"/>
    </a:custClr>
    <a:custClr name="Blank">
      <a:srgbClr val="FFFFFF"/>
    </a:custClr>
    <a:custClr name="Warm White">
      <a:srgbClr val="FAF8F2"/>
    </a:custClr>
    <a:custClr name="Turquoise 80">
      <a:srgbClr val="218371"/>
    </a:custClr>
    <a:custClr name="Pink 80">
      <a:srgbClr val="8C195E"/>
    </a:custClr>
    <a:custClr name="Purple 80">
      <a:srgbClr val="422C88"/>
    </a:custClr>
    <a:custClr name="Tangerine 80">
      <a:srgbClr val="B85B06"/>
    </a:custClr>
    <a:custClr name="Sapphire 80">
      <a:srgbClr val="155C8E"/>
    </a:custClr>
    <a:custClr name="Gray 80">
      <a:srgbClr val="4B4D4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Optum Theme</Template>
  <TotalTime>73</TotalTime>
  <Words>227</Words>
  <Application>Microsoft Office PowerPoint</Application>
  <PresentationFormat>Widescreen</PresentationFormat>
  <Paragraphs>18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Georgia Pro</vt:lpstr>
      <vt:lpstr>Arial</vt:lpstr>
      <vt:lpstr>Optum Theme</vt:lpstr>
      <vt:lpstr>Calm Health  registration guide</vt:lpstr>
      <vt:lpstr>First time accessing Calm Health?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Mankani, Mahjabeen</dc:creator>
  <dc:description>Optum 2026 template developed by Creative Partners. On-screen.</dc:description>
  <cp:lastModifiedBy>Horngren, Lora L</cp:lastModifiedBy>
  <cp:revision>9</cp:revision>
  <dcterms:created xsi:type="dcterms:W3CDTF">2026-03-04T19:50:19Z</dcterms:created>
  <dcterms:modified xsi:type="dcterms:W3CDTF">2026-06-16T18:25:30Z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8a73c85-e524-44a6-bd58-7df7ef87be8f_Enabled">
    <vt:lpwstr>true</vt:lpwstr>
  </property>
  <property fmtid="{D5CDD505-2E9C-101B-9397-08002B2CF9AE}" pid="3" name="MSIP_Label_a8a73c85-e524-44a6-bd58-7df7ef87be8f_SetDate">
    <vt:lpwstr>2022-09-27T13:37:14Z</vt:lpwstr>
  </property>
  <property fmtid="{D5CDD505-2E9C-101B-9397-08002B2CF9AE}" pid="4" name="MSIP_Label_a8a73c85-e524-44a6-bd58-7df7ef87be8f_Method">
    <vt:lpwstr>Privileged</vt:lpwstr>
  </property>
  <property fmtid="{D5CDD505-2E9C-101B-9397-08002B2CF9AE}" pid="5" name="MSIP_Label_a8a73c85-e524-44a6-bd58-7df7ef87be8f_Name">
    <vt:lpwstr>Internal Label</vt:lpwstr>
  </property>
  <property fmtid="{D5CDD505-2E9C-101B-9397-08002B2CF9AE}" pid="6" name="MSIP_Label_a8a73c85-e524-44a6-bd58-7df7ef87be8f_SiteId">
    <vt:lpwstr>db05faca-c82a-4b9d-b9c5-0f64b6755421</vt:lpwstr>
  </property>
  <property fmtid="{D5CDD505-2E9C-101B-9397-08002B2CF9AE}" pid="7" name="MSIP_Label_a8a73c85-e524-44a6-bd58-7df7ef87be8f_ActionId">
    <vt:lpwstr>fcb19dc5-14ab-4116-aa19-a277cf1f39a9</vt:lpwstr>
  </property>
  <property fmtid="{D5CDD505-2E9C-101B-9397-08002B2CF9AE}" pid="8" name="MSIP_Label_a8a73c85-e524-44a6-bd58-7df7ef87be8f_ContentBits">
    <vt:lpwstr>0</vt:lpwstr>
  </property>
</Properties>
</file>