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8" r:id="rId2"/>
  </p:sldIdLst>
  <p:sldSz cx="43891200" cy="32918400"/>
  <p:notesSz cx="6858000" cy="9144000"/>
  <p:embeddedFontLst>
    <p:embeddedFont>
      <p:font typeface="Bree Serif" panose="020B0604020202020204" charset="0"/>
      <p:regular r:id="rId3"/>
    </p:embeddedFont>
    <p:embeddedFont>
      <p:font typeface="Open Sans" pitchFamily="2" charset="0"/>
      <p:regular r:id="rId4"/>
      <p:bold r:id="rId5"/>
      <p:italic r:id="rId6"/>
      <p:boldItalic r:id="rId7"/>
    </p:embeddedFont>
  </p:embeddedFontLst>
  <p:custDataLst>
    <p:tags r:id="rId8"/>
  </p:custDataLst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1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Delre" initials="JD" lastIdx="0" clrIdx="0">
    <p:extLst>
      <p:ext uri="{19B8F6BF-5375-455C-9EA6-DF929625EA0E}">
        <p15:presenceInfo xmlns:p15="http://schemas.microsoft.com/office/powerpoint/2012/main" userId="Justin Del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01B"/>
    <a:srgbClr val="8B2230"/>
    <a:srgbClr val="242424"/>
    <a:srgbClr val="7C8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1440" y="25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1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1"/>
            <a:ext cx="30723839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861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890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1" y="1318265"/>
            <a:ext cx="9875520" cy="28087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39" cy="28087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845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73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1"/>
            <a:ext cx="37307521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4"/>
            <a:ext cx="37307521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397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1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1" y="7680963"/>
            <a:ext cx="19385280" cy="21724621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452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1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1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272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369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9570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1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2140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1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1" cy="19751039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1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1"/>
            <a:ext cx="26334721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1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257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79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79" cy="21724621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272B4-7553-4446-919C-DDAC3A89012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1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1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BA60-3297-4EF1-8725-D07B7291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39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1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1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891200" cy="32918400"/>
          </a:xfrm>
          <a:prstGeom prst="rect">
            <a:avLst/>
          </a:prstGeom>
          <a:gradFill>
            <a:gsLst>
              <a:gs pos="100000">
                <a:srgbClr val="58001B"/>
              </a:gs>
              <a:gs pos="54000">
                <a:srgbClr val="8B223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381F70-485A-4C51-9258-DAB4597CCF47}"/>
              </a:ext>
            </a:extLst>
          </p:cNvPr>
          <p:cNvGrpSpPr/>
          <p:nvPr/>
        </p:nvGrpSpPr>
        <p:grpSpPr>
          <a:xfrm>
            <a:off x="-15240" y="-14583"/>
            <a:ext cx="43906439" cy="7767560"/>
            <a:chOff x="-15240" y="-14583"/>
            <a:chExt cx="43906439" cy="6690360"/>
          </a:xfrm>
        </p:grpSpPr>
        <p:sp>
          <p:nvSpPr>
            <p:cNvPr id="9" name="Rectangle 8"/>
            <p:cNvSpPr/>
            <p:nvPr/>
          </p:nvSpPr>
          <p:spPr>
            <a:xfrm>
              <a:off x="0" y="2256177"/>
              <a:ext cx="43891200" cy="4419600"/>
            </a:xfrm>
            <a:custGeom>
              <a:avLst/>
              <a:gdLst>
                <a:gd name="connsiteX0" fmla="*/ 0 w 43891200"/>
                <a:gd name="connsiteY0" fmla="*/ 0 h 5108036"/>
                <a:gd name="connsiteX1" fmla="*/ 43891200 w 43891200"/>
                <a:gd name="connsiteY1" fmla="*/ 0 h 5108036"/>
                <a:gd name="connsiteX2" fmla="*/ 43891200 w 43891200"/>
                <a:gd name="connsiteY2" fmla="*/ 4038600 h 5108036"/>
                <a:gd name="connsiteX3" fmla="*/ 0 w 43891200"/>
                <a:gd name="connsiteY3" fmla="*/ 4038600 h 5108036"/>
                <a:gd name="connsiteX4" fmla="*/ 0 w 43891200"/>
                <a:gd name="connsiteY4" fmla="*/ 0 h 5108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91200" h="5108036">
                  <a:moveTo>
                    <a:pt x="0" y="0"/>
                  </a:moveTo>
                  <a:lnTo>
                    <a:pt x="43891200" y="0"/>
                  </a:lnTo>
                  <a:lnTo>
                    <a:pt x="43891200" y="4038600"/>
                  </a:lnTo>
                  <a:cubicBezTo>
                    <a:pt x="29851350" y="7391400"/>
                    <a:pt x="13258800" y="1562100"/>
                    <a:pt x="0" y="4038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8"/>
            <p:cNvSpPr/>
            <p:nvPr/>
          </p:nvSpPr>
          <p:spPr>
            <a:xfrm>
              <a:off x="0" y="2256177"/>
              <a:ext cx="43891200" cy="4201348"/>
            </a:xfrm>
            <a:custGeom>
              <a:avLst/>
              <a:gdLst>
                <a:gd name="connsiteX0" fmla="*/ 0 w 43891200"/>
                <a:gd name="connsiteY0" fmla="*/ 0 h 5108036"/>
                <a:gd name="connsiteX1" fmla="*/ 43891200 w 43891200"/>
                <a:gd name="connsiteY1" fmla="*/ 0 h 5108036"/>
                <a:gd name="connsiteX2" fmla="*/ 43891200 w 43891200"/>
                <a:gd name="connsiteY2" fmla="*/ 4038600 h 5108036"/>
                <a:gd name="connsiteX3" fmla="*/ 0 w 43891200"/>
                <a:gd name="connsiteY3" fmla="*/ 4038600 h 5108036"/>
                <a:gd name="connsiteX4" fmla="*/ 0 w 43891200"/>
                <a:gd name="connsiteY4" fmla="*/ 0 h 5108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91200" h="5108036">
                  <a:moveTo>
                    <a:pt x="0" y="0"/>
                  </a:moveTo>
                  <a:lnTo>
                    <a:pt x="43891200" y="0"/>
                  </a:lnTo>
                  <a:lnTo>
                    <a:pt x="43891200" y="4038600"/>
                  </a:lnTo>
                  <a:cubicBezTo>
                    <a:pt x="29851350" y="7391400"/>
                    <a:pt x="13258800" y="1562100"/>
                    <a:pt x="0" y="4038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8"/>
            <p:cNvSpPr/>
            <p:nvPr/>
          </p:nvSpPr>
          <p:spPr>
            <a:xfrm>
              <a:off x="-15240" y="-14583"/>
              <a:ext cx="43906439" cy="6253856"/>
            </a:xfrm>
            <a:custGeom>
              <a:avLst/>
              <a:gdLst>
                <a:gd name="connsiteX0" fmla="*/ 0 w 43906440"/>
                <a:gd name="connsiteY0" fmla="*/ 19544 h 8020124"/>
                <a:gd name="connsiteX1" fmla="*/ 43906440 w 43906440"/>
                <a:gd name="connsiteY1" fmla="*/ 0 h 8020124"/>
                <a:gd name="connsiteX2" fmla="*/ 43906440 w 43906440"/>
                <a:gd name="connsiteY2" fmla="*/ 6950688 h 8020124"/>
                <a:gd name="connsiteX3" fmla="*/ 15240 w 43906440"/>
                <a:gd name="connsiteY3" fmla="*/ 6950688 h 8020124"/>
                <a:gd name="connsiteX4" fmla="*/ 0 w 43906440"/>
                <a:gd name="connsiteY4" fmla="*/ 19544 h 8020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06440" h="8020124">
                  <a:moveTo>
                    <a:pt x="0" y="19544"/>
                  </a:moveTo>
                  <a:lnTo>
                    <a:pt x="43906440" y="0"/>
                  </a:lnTo>
                  <a:lnTo>
                    <a:pt x="43906440" y="6950688"/>
                  </a:lnTo>
                  <a:cubicBezTo>
                    <a:pt x="29866590" y="10303488"/>
                    <a:pt x="13274040" y="4474188"/>
                    <a:pt x="15240" y="6950688"/>
                  </a:cubicBezTo>
                  <a:lnTo>
                    <a:pt x="0" y="195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96D93ECD-B6C6-4112-90D7-E231945E1F30}"/>
              </a:ext>
            </a:extLst>
          </p:cNvPr>
          <p:cNvSpPr txBox="1"/>
          <p:nvPr/>
        </p:nvSpPr>
        <p:spPr>
          <a:xfrm>
            <a:off x="2290914" y="587842"/>
            <a:ext cx="39309371" cy="31471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29542">
              <a:spcBef>
                <a:spcPct val="20000"/>
              </a:spcBef>
              <a:defRPr/>
            </a:pPr>
            <a:r>
              <a:rPr lang="en-US" sz="8500" dirty="0">
                <a:solidFill>
                  <a:srgbClr val="242424"/>
                </a:solidFill>
                <a:latin typeface="Bree Serif" panose="02000503040000020004" pitchFamily="2" charset="0"/>
                <a:cs typeface="Calibri" panose="020F0502020204030204" pitchFamily="34" charset="0"/>
              </a:rPr>
              <a:t>Enter A Title and Add Logos To Your Poster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3372A251-F0BA-4160-BA4B-E2D8E2D287AA}"/>
              </a:ext>
            </a:extLst>
          </p:cNvPr>
          <p:cNvSpPr txBox="1"/>
          <p:nvPr/>
        </p:nvSpPr>
        <p:spPr>
          <a:xfrm>
            <a:off x="2290914" y="3735034"/>
            <a:ext cx="39309371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Include University or Department Names if Needed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60663" y="8718599"/>
            <a:ext cx="9791700" cy="8706223"/>
          </a:xfrm>
          <a:prstGeom prst="rect">
            <a:avLst/>
          </a:prstGeom>
          <a:solidFill>
            <a:srgbClr val="7C8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="1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60663" y="8565086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Abstract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70213" y="9615691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0037" y="19309967"/>
            <a:ext cx="972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95350" y="18279898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Introduction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1B3E59-AE53-4DED-A971-E053DEE116C7}"/>
              </a:ext>
            </a:extLst>
          </p:cNvPr>
          <p:cNvSpPr txBox="1"/>
          <p:nvPr/>
        </p:nvSpPr>
        <p:spPr>
          <a:xfrm>
            <a:off x="11641826" y="9595155"/>
            <a:ext cx="972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352664-69B3-4116-8179-FBD03FBE287B}"/>
              </a:ext>
            </a:extLst>
          </p:cNvPr>
          <p:cNvSpPr/>
          <p:nvPr/>
        </p:nvSpPr>
        <p:spPr>
          <a:xfrm>
            <a:off x="11641826" y="8565086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Methodology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ECDD11-8FA4-4EBC-9A33-A65B12940149}"/>
              </a:ext>
            </a:extLst>
          </p:cNvPr>
          <p:cNvSpPr txBox="1"/>
          <p:nvPr/>
        </p:nvSpPr>
        <p:spPr>
          <a:xfrm>
            <a:off x="22401946" y="9595155"/>
            <a:ext cx="972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9F2BED-4EC3-48A3-AA9E-8C76922558DA}"/>
              </a:ext>
            </a:extLst>
          </p:cNvPr>
          <p:cNvSpPr/>
          <p:nvPr/>
        </p:nvSpPr>
        <p:spPr>
          <a:xfrm>
            <a:off x="22422989" y="8565086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Results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0C73EF-79B2-4B79-A795-62DA7C25D937}"/>
              </a:ext>
            </a:extLst>
          </p:cNvPr>
          <p:cNvSpPr txBox="1"/>
          <p:nvPr/>
        </p:nvSpPr>
        <p:spPr>
          <a:xfrm>
            <a:off x="33238839" y="9595155"/>
            <a:ext cx="972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C2338B-4C2C-41CF-9F5C-6287CBAF3E7A}"/>
              </a:ext>
            </a:extLst>
          </p:cNvPr>
          <p:cNvSpPr/>
          <p:nvPr/>
        </p:nvSpPr>
        <p:spPr>
          <a:xfrm>
            <a:off x="33204150" y="8565086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Conclusion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7FC927-124E-4EB7-9F44-39B075F9F524}"/>
              </a:ext>
            </a:extLst>
          </p:cNvPr>
          <p:cNvSpPr txBox="1"/>
          <p:nvPr/>
        </p:nvSpPr>
        <p:spPr>
          <a:xfrm>
            <a:off x="33273526" y="26709470"/>
            <a:ext cx="972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B0E07D-E054-42DE-A138-31D324E10705}"/>
              </a:ext>
            </a:extLst>
          </p:cNvPr>
          <p:cNvSpPr/>
          <p:nvPr/>
        </p:nvSpPr>
        <p:spPr>
          <a:xfrm>
            <a:off x="33238839" y="25679400"/>
            <a:ext cx="9791700" cy="8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242424"/>
                </a:solidFill>
                <a:latin typeface="Bree Serif" panose="02000503040000020004" pitchFamily="2" charset="0"/>
              </a:rPr>
              <a:t>Acknowledgements</a:t>
            </a: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8020A91-1B4E-B811-6F55-BD4FCC67BF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12" y="230137"/>
            <a:ext cx="5400801" cy="540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8079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comprehensivecrimson|08-20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93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Bree Serif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</dc:creator>
  <cp:lastModifiedBy>James Gonzales</cp:lastModifiedBy>
  <cp:revision>36</cp:revision>
  <dcterms:created xsi:type="dcterms:W3CDTF">2015-06-02T17:01:52Z</dcterms:created>
  <dcterms:modified xsi:type="dcterms:W3CDTF">2025-05-08T19:03:45Z</dcterms:modified>
</cp:coreProperties>
</file>